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1"/>
  </p:notesMasterIdLst>
  <p:handoutMasterIdLst>
    <p:handoutMasterId r:id="rId42"/>
  </p:handoutMasterIdLst>
  <p:sldIdLst>
    <p:sldId id="673" r:id="rId5"/>
    <p:sldId id="334" r:id="rId6"/>
    <p:sldId id="335" r:id="rId7"/>
    <p:sldId id="336" r:id="rId8"/>
    <p:sldId id="545" r:id="rId9"/>
    <p:sldId id="1752" r:id="rId10"/>
    <p:sldId id="338" r:id="rId11"/>
    <p:sldId id="1232" r:id="rId12"/>
    <p:sldId id="1019" r:id="rId13"/>
    <p:sldId id="341" r:id="rId14"/>
    <p:sldId id="1788" r:id="rId15"/>
    <p:sldId id="342" r:id="rId16"/>
    <p:sldId id="343" r:id="rId17"/>
    <p:sldId id="344" r:id="rId18"/>
    <p:sldId id="345" r:id="rId19"/>
    <p:sldId id="346" r:id="rId20"/>
    <p:sldId id="347" r:id="rId21"/>
    <p:sldId id="1075" r:id="rId22"/>
    <p:sldId id="1076" r:id="rId23"/>
    <p:sldId id="1077" r:id="rId24"/>
    <p:sldId id="266" r:id="rId25"/>
    <p:sldId id="267" r:id="rId26"/>
    <p:sldId id="2103" r:id="rId27"/>
    <p:sldId id="1834" r:id="rId28"/>
    <p:sldId id="928" r:id="rId29"/>
    <p:sldId id="350" r:id="rId30"/>
    <p:sldId id="1357" r:id="rId31"/>
    <p:sldId id="351" r:id="rId32"/>
    <p:sldId id="929" r:id="rId33"/>
    <p:sldId id="353" r:id="rId34"/>
    <p:sldId id="354" r:id="rId35"/>
    <p:sldId id="357" r:id="rId36"/>
    <p:sldId id="359" r:id="rId37"/>
    <p:sldId id="922" r:id="rId38"/>
    <p:sldId id="1122" r:id="rId39"/>
    <p:sldId id="585" r:id="rId40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800000"/>
    <a:srgbClr val="9933FF"/>
    <a:srgbClr val="0033CC"/>
    <a:srgbClr val="3333FF"/>
    <a:srgbClr val="009900"/>
    <a:srgbClr val="333399"/>
    <a:srgbClr val="0070C0"/>
    <a:srgbClr val="CC00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FE3813-95B6-4064-A134-0ADD572BF970}" v="33" dt="2020-08-28T07:46:52.1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94" autoAdjust="0"/>
    <p:restoredTop sz="94796" autoAdjust="0"/>
  </p:normalViewPr>
  <p:slideViewPr>
    <p:cSldViewPr snapToGrid="0">
      <p:cViewPr>
        <p:scale>
          <a:sx n="67" d="100"/>
          <a:sy n="67" d="100"/>
        </p:scale>
        <p:origin x="656" y="2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169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-6432"/>
    </p:cViewPr>
  </p:sorterViewPr>
  <p:notesViewPr>
    <p:cSldViewPr snapToGrid="0">
      <p:cViewPr varScale="1">
        <p:scale>
          <a:sx n="47" d="100"/>
          <a:sy n="47" d="100"/>
        </p:scale>
        <p:origin x="2680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handoutMaster" Target="handoutMasters/handout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48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HA BRYAN" userId="877082f7-7a15-456e-9632-fc60b9955532" providerId="ADAL" clId="{36FE3813-95B6-4064-A134-0ADD572BF970}"/>
    <pc:docChg chg="undo custSel addSld delSld modSld sldOrd">
      <pc:chgData name="MARTHA BRYAN" userId="877082f7-7a15-456e-9632-fc60b9955532" providerId="ADAL" clId="{36FE3813-95B6-4064-A134-0ADD572BF970}" dt="2020-08-28T07:52:05.227" v="2663" actId="1035"/>
      <pc:docMkLst>
        <pc:docMk/>
      </pc:docMkLst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4039023906" sldId="258"/>
        </pc:sldMkLst>
      </pc:sldChg>
      <pc:sldChg chg="modSp add mod modNotesTx">
        <pc:chgData name="MARTHA BRYAN" userId="877082f7-7a15-456e-9632-fc60b9955532" providerId="ADAL" clId="{36FE3813-95B6-4064-A134-0ADD572BF970}" dt="2020-08-28T07:16:03.144" v="2274" actId="6549"/>
        <pc:sldMkLst>
          <pc:docMk/>
          <pc:sldMk cId="0" sldId="266"/>
        </pc:sldMkLst>
        <pc:spChg chg="mod">
          <ac:chgData name="MARTHA BRYAN" userId="877082f7-7a15-456e-9632-fc60b9955532" providerId="ADAL" clId="{36FE3813-95B6-4064-A134-0ADD572BF970}" dt="2020-08-28T06:29:57.937" v="917" actId="1036"/>
          <ac:spMkLst>
            <pc:docMk/>
            <pc:sldMk cId="0" sldId="266"/>
            <ac:spMk id="2" creationId="{00000000-0000-0000-0000-000000000000}"/>
          </ac:spMkLst>
        </pc:spChg>
        <pc:spChg chg="mod">
          <ac:chgData name="MARTHA BRYAN" userId="877082f7-7a15-456e-9632-fc60b9955532" providerId="ADAL" clId="{36FE3813-95B6-4064-A134-0ADD572BF970}" dt="2020-08-28T06:30:04.125" v="924" actId="1036"/>
          <ac:spMkLst>
            <pc:docMk/>
            <pc:sldMk cId="0" sldId="266"/>
            <ac:spMk id="23555" creationId="{00000000-0000-0000-0000-000000000000}"/>
          </ac:spMkLst>
        </pc:spChg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11094599" sldId="266"/>
        </pc:sldMkLst>
      </pc:sldChg>
      <pc:sldChg chg="modSp add mod modNotesTx">
        <pc:chgData name="MARTHA BRYAN" userId="877082f7-7a15-456e-9632-fc60b9955532" providerId="ADAL" clId="{36FE3813-95B6-4064-A134-0ADD572BF970}" dt="2020-08-28T07:16:12.469" v="2275" actId="6549"/>
        <pc:sldMkLst>
          <pc:docMk/>
          <pc:sldMk cId="0" sldId="267"/>
        </pc:sldMkLst>
        <pc:spChg chg="mod">
          <ac:chgData name="MARTHA BRYAN" userId="877082f7-7a15-456e-9632-fc60b9955532" providerId="ADAL" clId="{36FE3813-95B6-4064-A134-0ADD572BF970}" dt="2020-08-28T06:32:11.092" v="1015" actId="1036"/>
          <ac:spMkLst>
            <pc:docMk/>
            <pc:sldMk cId="0" sldId="267"/>
            <ac:spMk id="2" creationId="{00000000-0000-0000-0000-000000000000}"/>
          </ac:spMkLst>
        </pc:spChg>
        <pc:spChg chg="mod">
          <ac:chgData name="MARTHA BRYAN" userId="877082f7-7a15-456e-9632-fc60b9955532" providerId="ADAL" clId="{36FE3813-95B6-4064-A134-0ADD572BF970}" dt="2020-08-28T06:32:25.330" v="1023" actId="14100"/>
          <ac:spMkLst>
            <pc:docMk/>
            <pc:sldMk cId="0" sldId="267"/>
            <ac:spMk id="24579" creationId="{00000000-0000-0000-0000-000000000000}"/>
          </ac:spMkLst>
        </pc:spChg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3677480800" sldId="267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2018728186" sldId="268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331454902" sldId="269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4103266994" sldId="270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2287293975" sldId="271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1820984104" sldId="272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1339417934" sldId="273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127420131" sldId="275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2846211784" sldId="276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275009524" sldId="277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3711653879" sldId="282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2830731874" sldId="283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273927242" sldId="285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189516784" sldId="286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342932375" sldId="293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4012284621" sldId="294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3888076623" sldId="295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3139984010" sldId="296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353280543" sldId="297"/>
        </pc:sldMkLst>
      </pc:sldChg>
      <pc:sldChg chg="del">
        <pc:chgData name="MARTHA BRYAN" userId="877082f7-7a15-456e-9632-fc60b9955532" providerId="ADAL" clId="{36FE3813-95B6-4064-A134-0ADD572BF970}" dt="2020-08-27T16:03:13.298" v="103" actId="47"/>
        <pc:sldMkLst>
          <pc:docMk/>
          <pc:sldMk cId="4122593408" sldId="333"/>
        </pc:sldMkLst>
      </pc:sldChg>
      <pc:sldChg chg="modSp mod">
        <pc:chgData name="MARTHA BRYAN" userId="877082f7-7a15-456e-9632-fc60b9955532" providerId="ADAL" clId="{36FE3813-95B6-4064-A134-0ADD572BF970}" dt="2020-08-28T07:37:06.763" v="2535" actId="207"/>
        <pc:sldMkLst>
          <pc:docMk/>
          <pc:sldMk cId="3621168294" sldId="334"/>
        </pc:sldMkLst>
        <pc:spChg chg="mod">
          <ac:chgData name="MARTHA BRYAN" userId="877082f7-7a15-456e-9632-fc60b9955532" providerId="ADAL" clId="{36FE3813-95B6-4064-A134-0ADD572BF970}" dt="2020-08-28T07:37:06.763" v="2535" actId="207"/>
          <ac:spMkLst>
            <pc:docMk/>
            <pc:sldMk cId="3621168294" sldId="334"/>
            <ac:spMk id="21" creationId="{00000000-0000-0000-0000-000000000000}"/>
          </ac:spMkLst>
        </pc:spChg>
        <pc:spChg chg="mod">
          <ac:chgData name="MARTHA BRYAN" userId="877082f7-7a15-456e-9632-fc60b9955532" providerId="ADAL" clId="{36FE3813-95B6-4064-A134-0ADD572BF970}" dt="2020-08-28T07:36:16.870" v="2532" actId="27636"/>
          <ac:spMkLst>
            <pc:docMk/>
            <pc:sldMk cId="3621168294" sldId="334"/>
            <ac:spMk id="23554" creationId="{00000000-0000-0000-0000-000000000000}"/>
          </ac:spMkLst>
        </pc:spChg>
      </pc:sldChg>
      <pc:sldChg chg="delSp mod">
        <pc:chgData name="MARTHA BRYAN" userId="877082f7-7a15-456e-9632-fc60b9955532" providerId="ADAL" clId="{36FE3813-95B6-4064-A134-0ADD572BF970}" dt="2020-08-28T06:48:33.012" v="1351" actId="478"/>
        <pc:sldMkLst>
          <pc:docMk/>
          <pc:sldMk cId="1377548209" sldId="335"/>
        </pc:sldMkLst>
        <pc:spChg chg="del">
          <ac:chgData name="MARTHA BRYAN" userId="877082f7-7a15-456e-9632-fc60b9955532" providerId="ADAL" clId="{36FE3813-95B6-4064-A134-0ADD572BF970}" dt="2020-08-28T06:48:33.012" v="1351" actId="478"/>
          <ac:spMkLst>
            <pc:docMk/>
            <pc:sldMk cId="1377548209" sldId="335"/>
            <ac:spMk id="2" creationId="{90FF4B95-4AA6-4413-9552-3F0BB2D33B3F}"/>
          </ac:spMkLst>
        </pc:spChg>
      </pc:sldChg>
      <pc:sldChg chg="delSp mod">
        <pc:chgData name="MARTHA BRYAN" userId="877082f7-7a15-456e-9632-fc60b9955532" providerId="ADAL" clId="{36FE3813-95B6-4064-A134-0ADD572BF970}" dt="2020-08-28T06:48:36.850" v="1352" actId="478"/>
        <pc:sldMkLst>
          <pc:docMk/>
          <pc:sldMk cId="2944312073" sldId="336"/>
        </pc:sldMkLst>
        <pc:spChg chg="del">
          <ac:chgData name="MARTHA BRYAN" userId="877082f7-7a15-456e-9632-fc60b9955532" providerId="ADAL" clId="{36FE3813-95B6-4064-A134-0ADD572BF970}" dt="2020-08-28T06:48:36.850" v="1352" actId="478"/>
          <ac:spMkLst>
            <pc:docMk/>
            <pc:sldMk cId="2944312073" sldId="336"/>
            <ac:spMk id="2" creationId="{745E80FB-87C3-48D6-9073-9D5BE1F709C0}"/>
          </ac:spMkLst>
        </pc:spChg>
      </pc:sldChg>
      <pc:sldChg chg="delSp mod">
        <pc:chgData name="MARTHA BRYAN" userId="877082f7-7a15-456e-9632-fc60b9955532" providerId="ADAL" clId="{36FE3813-95B6-4064-A134-0ADD572BF970}" dt="2020-08-28T06:48:43.138" v="1354" actId="478"/>
        <pc:sldMkLst>
          <pc:docMk/>
          <pc:sldMk cId="1282910882" sldId="338"/>
        </pc:sldMkLst>
        <pc:spChg chg="del">
          <ac:chgData name="MARTHA BRYAN" userId="877082f7-7a15-456e-9632-fc60b9955532" providerId="ADAL" clId="{36FE3813-95B6-4064-A134-0ADD572BF970}" dt="2020-08-28T06:48:43.138" v="1354" actId="478"/>
          <ac:spMkLst>
            <pc:docMk/>
            <pc:sldMk cId="1282910882" sldId="338"/>
            <ac:spMk id="2" creationId="{01055D02-38D0-47AA-83FB-4FD8A6A83072}"/>
          </ac:spMkLst>
        </pc:spChg>
      </pc:sldChg>
      <pc:sldChg chg="del">
        <pc:chgData name="MARTHA BRYAN" userId="877082f7-7a15-456e-9632-fc60b9955532" providerId="ADAL" clId="{36FE3813-95B6-4064-A134-0ADD572BF970}" dt="2020-08-28T06:38:23.814" v="1188" actId="47"/>
        <pc:sldMkLst>
          <pc:docMk/>
          <pc:sldMk cId="723284903" sldId="340"/>
        </pc:sldMkLst>
      </pc:sldChg>
      <pc:sldChg chg="delSp mod">
        <pc:chgData name="MARTHA BRYAN" userId="877082f7-7a15-456e-9632-fc60b9955532" providerId="ADAL" clId="{36FE3813-95B6-4064-A134-0ADD572BF970}" dt="2020-08-28T06:48:54.865" v="1355" actId="478"/>
        <pc:sldMkLst>
          <pc:docMk/>
          <pc:sldMk cId="751062738" sldId="341"/>
        </pc:sldMkLst>
        <pc:spChg chg="del">
          <ac:chgData name="MARTHA BRYAN" userId="877082f7-7a15-456e-9632-fc60b9955532" providerId="ADAL" clId="{36FE3813-95B6-4064-A134-0ADD572BF970}" dt="2020-08-28T06:48:54.865" v="1355" actId="478"/>
          <ac:spMkLst>
            <pc:docMk/>
            <pc:sldMk cId="751062738" sldId="341"/>
            <ac:spMk id="2" creationId="{631E3B7D-A894-4C0E-A623-F15874F0B174}"/>
          </ac:spMkLst>
        </pc:spChg>
      </pc:sldChg>
      <pc:sldChg chg="delSp mod">
        <pc:chgData name="MARTHA BRYAN" userId="877082f7-7a15-456e-9632-fc60b9955532" providerId="ADAL" clId="{36FE3813-95B6-4064-A134-0ADD572BF970}" dt="2020-08-28T07:12:30.318" v="2233" actId="478"/>
        <pc:sldMkLst>
          <pc:docMk/>
          <pc:sldMk cId="2917807260" sldId="342"/>
        </pc:sldMkLst>
        <pc:spChg chg="del">
          <ac:chgData name="MARTHA BRYAN" userId="877082f7-7a15-456e-9632-fc60b9955532" providerId="ADAL" clId="{36FE3813-95B6-4064-A134-0ADD572BF970}" dt="2020-08-28T07:12:30.318" v="2233" actId="478"/>
          <ac:spMkLst>
            <pc:docMk/>
            <pc:sldMk cId="2917807260" sldId="342"/>
            <ac:spMk id="2" creationId="{6732E4DF-A731-459B-BED4-0413806F7E33}"/>
          </ac:spMkLst>
        </pc:spChg>
      </pc:sldChg>
      <pc:sldChg chg="delSp mod ord">
        <pc:chgData name="MARTHA BRYAN" userId="877082f7-7a15-456e-9632-fc60b9955532" providerId="ADAL" clId="{36FE3813-95B6-4064-A134-0ADD572BF970}" dt="2020-08-28T07:12:35.440" v="2234" actId="478"/>
        <pc:sldMkLst>
          <pc:docMk/>
          <pc:sldMk cId="199451663" sldId="343"/>
        </pc:sldMkLst>
        <pc:spChg chg="del">
          <ac:chgData name="MARTHA BRYAN" userId="877082f7-7a15-456e-9632-fc60b9955532" providerId="ADAL" clId="{36FE3813-95B6-4064-A134-0ADD572BF970}" dt="2020-08-28T07:12:35.440" v="2234" actId="478"/>
          <ac:spMkLst>
            <pc:docMk/>
            <pc:sldMk cId="199451663" sldId="343"/>
            <ac:spMk id="2" creationId="{720DAEE6-2A59-49B4-87DF-83B5BB3B6176}"/>
          </ac:spMkLst>
        </pc:spChg>
      </pc:sldChg>
      <pc:sldChg chg="delSp mod">
        <pc:chgData name="MARTHA BRYAN" userId="877082f7-7a15-456e-9632-fc60b9955532" providerId="ADAL" clId="{36FE3813-95B6-4064-A134-0ADD572BF970}" dt="2020-08-28T07:12:39.952" v="2235" actId="478"/>
        <pc:sldMkLst>
          <pc:docMk/>
          <pc:sldMk cId="829456811" sldId="344"/>
        </pc:sldMkLst>
        <pc:spChg chg="del">
          <ac:chgData name="MARTHA BRYAN" userId="877082f7-7a15-456e-9632-fc60b9955532" providerId="ADAL" clId="{36FE3813-95B6-4064-A134-0ADD572BF970}" dt="2020-08-28T07:12:39.952" v="2235" actId="478"/>
          <ac:spMkLst>
            <pc:docMk/>
            <pc:sldMk cId="829456811" sldId="344"/>
            <ac:spMk id="4" creationId="{D5AB05B3-7EF9-4A8F-9BDD-90C5F8FAFC5D}"/>
          </ac:spMkLst>
        </pc:spChg>
      </pc:sldChg>
      <pc:sldChg chg="delSp mod">
        <pc:chgData name="MARTHA BRYAN" userId="877082f7-7a15-456e-9632-fc60b9955532" providerId="ADAL" clId="{36FE3813-95B6-4064-A134-0ADD572BF970}" dt="2020-08-28T07:12:46.249" v="2236" actId="478"/>
        <pc:sldMkLst>
          <pc:docMk/>
          <pc:sldMk cId="365312167" sldId="345"/>
        </pc:sldMkLst>
        <pc:spChg chg="del">
          <ac:chgData name="MARTHA BRYAN" userId="877082f7-7a15-456e-9632-fc60b9955532" providerId="ADAL" clId="{36FE3813-95B6-4064-A134-0ADD572BF970}" dt="2020-08-28T07:12:46.249" v="2236" actId="478"/>
          <ac:spMkLst>
            <pc:docMk/>
            <pc:sldMk cId="365312167" sldId="345"/>
            <ac:spMk id="4" creationId="{1AF94B18-A79B-4CB5-B3E2-0457B319B4FB}"/>
          </ac:spMkLst>
        </pc:spChg>
      </pc:sldChg>
      <pc:sldChg chg="delSp mod">
        <pc:chgData name="MARTHA BRYAN" userId="877082f7-7a15-456e-9632-fc60b9955532" providerId="ADAL" clId="{36FE3813-95B6-4064-A134-0ADD572BF970}" dt="2020-08-28T07:12:50.825" v="2237" actId="478"/>
        <pc:sldMkLst>
          <pc:docMk/>
          <pc:sldMk cId="2734307392" sldId="346"/>
        </pc:sldMkLst>
        <pc:spChg chg="del">
          <ac:chgData name="MARTHA BRYAN" userId="877082f7-7a15-456e-9632-fc60b9955532" providerId="ADAL" clId="{36FE3813-95B6-4064-A134-0ADD572BF970}" dt="2020-08-28T07:12:50.825" v="2237" actId="478"/>
          <ac:spMkLst>
            <pc:docMk/>
            <pc:sldMk cId="2734307392" sldId="346"/>
            <ac:spMk id="3" creationId="{91BC5342-60F9-46E9-91B0-3798BAD446C5}"/>
          </ac:spMkLst>
        </pc:spChg>
      </pc:sldChg>
      <pc:sldChg chg="delSp mod">
        <pc:chgData name="MARTHA BRYAN" userId="877082f7-7a15-456e-9632-fc60b9955532" providerId="ADAL" clId="{36FE3813-95B6-4064-A134-0ADD572BF970}" dt="2020-08-28T07:12:56.955" v="2238" actId="478"/>
        <pc:sldMkLst>
          <pc:docMk/>
          <pc:sldMk cId="2626253770" sldId="347"/>
        </pc:sldMkLst>
        <pc:spChg chg="del">
          <ac:chgData name="MARTHA BRYAN" userId="877082f7-7a15-456e-9632-fc60b9955532" providerId="ADAL" clId="{36FE3813-95B6-4064-A134-0ADD572BF970}" dt="2020-08-28T07:12:56.955" v="2238" actId="478"/>
          <ac:spMkLst>
            <pc:docMk/>
            <pc:sldMk cId="2626253770" sldId="347"/>
            <ac:spMk id="2" creationId="{A320E8F1-1568-4B72-977B-B1A6A6AF2E22}"/>
          </ac:spMkLst>
        </pc:spChg>
      </pc:sldChg>
      <pc:sldChg chg="delSp modSp mod">
        <pc:chgData name="MARTHA BRYAN" userId="877082f7-7a15-456e-9632-fc60b9955532" providerId="ADAL" clId="{36FE3813-95B6-4064-A134-0ADD572BF970}" dt="2020-08-28T07:52:05.227" v="2663" actId="1035"/>
        <pc:sldMkLst>
          <pc:docMk/>
          <pc:sldMk cId="201129417" sldId="350"/>
        </pc:sldMkLst>
        <pc:spChg chg="del">
          <ac:chgData name="MARTHA BRYAN" userId="877082f7-7a15-456e-9632-fc60b9955532" providerId="ADAL" clId="{36FE3813-95B6-4064-A134-0ADD572BF970}" dt="2020-08-28T07:13:26.959" v="2243" actId="478"/>
          <ac:spMkLst>
            <pc:docMk/>
            <pc:sldMk cId="201129417" sldId="350"/>
            <ac:spMk id="3" creationId="{87CC6A01-249A-4BC2-9BEE-BAB1DCAF312C}"/>
          </ac:spMkLst>
        </pc:spChg>
        <pc:spChg chg="mod">
          <ac:chgData name="MARTHA BRYAN" userId="877082f7-7a15-456e-9632-fc60b9955532" providerId="ADAL" clId="{36FE3813-95B6-4064-A134-0ADD572BF970}" dt="2020-08-28T07:52:05.227" v="2663" actId="1035"/>
          <ac:spMkLst>
            <pc:docMk/>
            <pc:sldMk cId="201129417" sldId="350"/>
            <ac:spMk id="4" creationId="{00000000-0000-0000-0000-000000000000}"/>
          </ac:spMkLst>
        </pc:spChg>
        <pc:spChg chg="mod">
          <ac:chgData name="MARTHA BRYAN" userId="877082f7-7a15-456e-9632-fc60b9955532" providerId="ADAL" clId="{36FE3813-95B6-4064-A134-0ADD572BF970}" dt="2020-08-28T07:39:59.565" v="2622" actId="1076"/>
          <ac:spMkLst>
            <pc:docMk/>
            <pc:sldMk cId="201129417" sldId="350"/>
            <ac:spMk id="5" creationId="{00000000-0000-0000-0000-000000000000}"/>
          </ac:spMkLst>
        </pc:spChg>
      </pc:sldChg>
      <pc:sldChg chg="delSp modSp mod">
        <pc:chgData name="MARTHA BRYAN" userId="877082f7-7a15-456e-9632-fc60b9955532" providerId="ADAL" clId="{36FE3813-95B6-4064-A134-0ADD572BF970}" dt="2020-08-28T07:13:35.032" v="2245" actId="478"/>
        <pc:sldMkLst>
          <pc:docMk/>
          <pc:sldMk cId="321892805" sldId="351"/>
        </pc:sldMkLst>
        <pc:spChg chg="del">
          <ac:chgData name="MARTHA BRYAN" userId="877082f7-7a15-456e-9632-fc60b9955532" providerId="ADAL" clId="{36FE3813-95B6-4064-A134-0ADD572BF970}" dt="2020-08-28T07:13:35.032" v="2245" actId="478"/>
          <ac:spMkLst>
            <pc:docMk/>
            <pc:sldMk cId="321892805" sldId="351"/>
            <ac:spMk id="2" creationId="{39DE56E1-C926-4D38-88CC-2CABEA6EAA2E}"/>
          </ac:spMkLst>
        </pc:spChg>
        <pc:spChg chg="mod">
          <ac:chgData name="MARTHA BRYAN" userId="877082f7-7a15-456e-9632-fc60b9955532" providerId="ADAL" clId="{36FE3813-95B6-4064-A134-0ADD572BF970}" dt="2020-08-28T07:10:13.112" v="2232" actId="1036"/>
          <ac:spMkLst>
            <pc:docMk/>
            <pc:sldMk cId="321892805" sldId="351"/>
            <ac:spMk id="3" creationId="{00000000-0000-0000-0000-000000000000}"/>
          </ac:spMkLst>
        </pc:spChg>
        <pc:spChg chg="mod">
          <ac:chgData name="MARTHA BRYAN" userId="877082f7-7a15-456e-9632-fc60b9955532" providerId="ADAL" clId="{36FE3813-95B6-4064-A134-0ADD572BF970}" dt="2020-08-28T07:09:59.004" v="2185" actId="20577"/>
          <ac:spMkLst>
            <pc:docMk/>
            <pc:sldMk cId="321892805" sldId="351"/>
            <ac:spMk id="4" creationId="{00000000-0000-0000-0000-000000000000}"/>
          </ac:spMkLst>
        </pc:spChg>
      </pc:sldChg>
      <pc:sldChg chg="delSp mod">
        <pc:chgData name="MARTHA BRYAN" userId="877082f7-7a15-456e-9632-fc60b9955532" providerId="ADAL" clId="{36FE3813-95B6-4064-A134-0ADD572BF970}" dt="2020-08-28T07:13:45.109" v="2247" actId="478"/>
        <pc:sldMkLst>
          <pc:docMk/>
          <pc:sldMk cId="1427683394" sldId="353"/>
        </pc:sldMkLst>
        <pc:spChg chg="del">
          <ac:chgData name="MARTHA BRYAN" userId="877082f7-7a15-456e-9632-fc60b9955532" providerId="ADAL" clId="{36FE3813-95B6-4064-A134-0ADD572BF970}" dt="2020-08-28T07:13:45.109" v="2247" actId="478"/>
          <ac:spMkLst>
            <pc:docMk/>
            <pc:sldMk cId="1427683394" sldId="353"/>
            <ac:spMk id="2" creationId="{781F446F-579C-4BE9-AA51-B9B43D61B781}"/>
          </ac:spMkLst>
        </pc:spChg>
      </pc:sldChg>
      <pc:sldChg chg="delSp mod">
        <pc:chgData name="MARTHA BRYAN" userId="877082f7-7a15-456e-9632-fc60b9955532" providerId="ADAL" clId="{36FE3813-95B6-4064-A134-0ADD572BF970}" dt="2020-08-28T07:13:48.862" v="2248" actId="478"/>
        <pc:sldMkLst>
          <pc:docMk/>
          <pc:sldMk cId="1325648641" sldId="354"/>
        </pc:sldMkLst>
        <pc:spChg chg="del">
          <ac:chgData name="MARTHA BRYAN" userId="877082f7-7a15-456e-9632-fc60b9955532" providerId="ADAL" clId="{36FE3813-95B6-4064-A134-0ADD572BF970}" dt="2020-08-28T07:13:48.862" v="2248" actId="478"/>
          <ac:spMkLst>
            <pc:docMk/>
            <pc:sldMk cId="1325648641" sldId="354"/>
            <ac:spMk id="3" creationId="{D7753D34-AACC-406A-BD52-3E61BE2D31D2}"/>
          </ac:spMkLst>
        </pc:spChg>
      </pc:sldChg>
      <pc:sldChg chg="modSp del mod">
        <pc:chgData name="MARTHA BRYAN" userId="877082f7-7a15-456e-9632-fc60b9955532" providerId="ADAL" clId="{36FE3813-95B6-4064-A134-0ADD572BF970}" dt="2020-08-28T06:46:31.603" v="1350" actId="47"/>
        <pc:sldMkLst>
          <pc:docMk/>
          <pc:sldMk cId="3962950067" sldId="356"/>
        </pc:sldMkLst>
        <pc:spChg chg="mod">
          <ac:chgData name="MARTHA BRYAN" userId="877082f7-7a15-456e-9632-fc60b9955532" providerId="ADAL" clId="{36FE3813-95B6-4064-A134-0ADD572BF970}" dt="2020-08-28T06:46:00.918" v="1349" actId="255"/>
          <ac:spMkLst>
            <pc:docMk/>
            <pc:sldMk cId="3962950067" sldId="356"/>
            <ac:spMk id="5" creationId="{00000000-0000-0000-0000-000000000000}"/>
          </ac:spMkLst>
        </pc:spChg>
      </pc:sldChg>
      <pc:sldChg chg="delSp modSp mod">
        <pc:chgData name="MARTHA BRYAN" userId="877082f7-7a15-456e-9632-fc60b9955532" providerId="ADAL" clId="{36FE3813-95B6-4064-A134-0ADD572BF970}" dt="2020-08-28T07:30:09.446" v="2491" actId="20577"/>
        <pc:sldMkLst>
          <pc:docMk/>
          <pc:sldMk cId="1174379813" sldId="357"/>
        </pc:sldMkLst>
        <pc:spChg chg="del">
          <ac:chgData name="MARTHA BRYAN" userId="877082f7-7a15-456e-9632-fc60b9955532" providerId="ADAL" clId="{36FE3813-95B6-4064-A134-0ADD572BF970}" dt="2020-08-28T07:13:55.468" v="2249" actId="478"/>
          <ac:spMkLst>
            <pc:docMk/>
            <pc:sldMk cId="1174379813" sldId="357"/>
            <ac:spMk id="2" creationId="{BE53BAC5-E6AF-4E07-9B78-1715AC5FCC8E}"/>
          </ac:spMkLst>
        </pc:spChg>
        <pc:spChg chg="mod">
          <ac:chgData name="MARTHA BRYAN" userId="877082f7-7a15-456e-9632-fc60b9955532" providerId="ADAL" clId="{36FE3813-95B6-4064-A134-0ADD572BF970}" dt="2020-08-28T07:30:09.446" v="2491" actId="20577"/>
          <ac:spMkLst>
            <pc:docMk/>
            <pc:sldMk cId="1174379813" sldId="357"/>
            <ac:spMk id="9218" creationId="{00000000-0000-0000-0000-000000000000}"/>
          </ac:spMkLst>
        </pc:spChg>
      </pc:sldChg>
      <pc:sldChg chg="delSp mod">
        <pc:chgData name="MARTHA BRYAN" userId="877082f7-7a15-456e-9632-fc60b9955532" providerId="ADAL" clId="{36FE3813-95B6-4064-A134-0ADD572BF970}" dt="2020-08-28T07:14:02.962" v="2250" actId="478"/>
        <pc:sldMkLst>
          <pc:docMk/>
          <pc:sldMk cId="287034609" sldId="359"/>
        </pc:sldMkLst>
        <pc:spChg chg="del">
          <ac:chgData name="MARTHA BRYAN" userId="877082f7-7a15-456e-9632-fc60b9955532" providerId="ADAL" clId="{36FE3813-95B6-4064-A134-0ADD572BF970}" dt="2020-08-28T07:14:02.962" v="2250" actId="478"/>
          <ac:spMkLst>
            <pc:docMk/>
            <pc:sldMk cId="287034609" sldId="359"/>
            <ac:spMk id="2" creationId="{A344723B-1C6E-4AAE-A706-D1E36B79FD82}"/>
          </ac:spMkLst>
        </pc:spChg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2304902993" sldId="365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3991003530" sldId="369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2985328321" sldId="370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2411489447" sldId="371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2152138651" sldId="372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437249744" sldId="375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3226585701" sldId="376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553664515" sldId="400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1665647779" sldId="402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2547468644" sldId="406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2866787593" sldId="408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2592075274" sldId="409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3537445452" sldId="436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1678304601" sldId="439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1640701069" sldId="444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3719156980" sldId="445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973736389" sldId="446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4007651292" sldId="447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2998582353" sldId="448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1835612485" sldId="449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2813716190" sldId="452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4264997292" sldId="455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1227804102" sldId="456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2613554917" sldId="457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254177222" sldId="458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2320039097" sldId="460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1928507626" sldId="462"/>
        </pc:sldMkLst>
      </pc:sldChg>
      <pc:sldChg chg="del">
        <pc:chgData name="MARTHA BRYAN" userId="877082f7-7a15-456e-9632-fc60b9955532" providerId="ADAL" clId="{36FE3813-95B6-4064-A134-0ADD572BF970}" dt="2020-08-26T19:25:36.903" v="1" actId="47"/>
        <pc:sldMkLst>
          <pc:docMk/>
          <pc:sldMk cId="1038921690" sldId="474"/>
        </pc:sldMkLst>
      </pc:sldChg>
      <pc:sldChg chg="del">
        <pc:chgData name="MARTHA BRYAN" userId="877082f7-7a15-456e-9632-fc60b9955532" providerId="ADAL" clId="{36FE3813-95B6-4064-A134-0ADD572BF970}" dt="2020-08-26T19:25:36.903" v="1" actId="47"/>
        <pc:sldMkLst>
          <pc:docMk/>
          <pc:sldMk cId="1153547403" sldId="475"/>
        </pc:sldMkLst>
      </pc:sldChg>
      <pc:sldChg chg="del">
        <pc:chgData name="MARTHA BRYAN" userId="877082f7-7a15-456e-9632-fc60b9955532" providerId="ADAL" clId="{36FE3813-95B6-4064-A134-0ADD572BF970}" dt="2020-08-26T19:25:36.903" v="1" actId="47"/>
        <pc:sldMkLst>
          <pc:docMk/>
          <pc:sldMk cId="3960072350" sldId="476"/>
        </pc:sldMkLst>
      </pc:sldChg>
      <pc:sldChg chg="del">
        <pc:chgData name="MARTHA BRYAN" userId="877082f7-7a15-456e-9632-fc60b9955532" providerId="ADAL" clId="{36FE3813-95B6-4064-A134-0ADD572BF970}" dt="2020-08-26T19:25:36.903" v="1" actId="47"/>
        <pc:sldMkLst>
          <pc:docMk/>
          <pc:sldMk cId="1546169140" sldId="477"/>
        </pc:sldMkLst>
      </pc:sldChg>
      <pc:sldChg chg="del">
        <pc:chgData name="MARTHA BRYAN" userId="877082f7-7a15-456e-9632-fc60b9955532" providerId="ADAL" clId="{36FE3813-95B6-4064-A134-0ADD572BF970}" dt="2020-08-26T19:25:36.903" v="1" actId="47"/>
        <pc:sldMkLst>
          <pc:docMk/>
          <pc:sldMk cId="199083881" sldId="480"/>
        </pc:sldMkLst>
      </pc:sldChg>
      <pc:sldChg chg="del">
        <pc:chgData name="MARTHA BRYAN" userId="877082f7-7a15-456e-9632-fc60b9955532" providerId="ADAL" clId="{36FE3813-95B6-4064-A134-0ADD572BF970}" dt="2020-08-26T19:25:36.903" v="1" actId="47"/>
        <pc:sldMkLst>
          <pc:docMk/>
          <pc:sldMk cId="696795015" sldId="481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1538193240" sldId="482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3219993408" sldId="488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3085363604" sldId="489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2120879554" sldId="490"/>
        </pc:sldMkLst>
      </pc:sldChg>
      <pc:sldChg chg="del">
        <pc:chgData name="MARTHA BRYAN" userId="877082f7-7a15-456e-9632-fc60b9955532" providerId="ADAL" clId="{36FE3813-95B6-4064-A134-0ADD572BF970}" dt="2020-08-28T06:42:33.075" v="1347" actId="47"/>
        <pc:sldMkLst>
          <pc:docMk/>
          <pc:sldMk cId="1297758806" sldId="498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1928006153" sldId="504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0" sldId="505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0" sldId="508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2353738503" sldId="531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932986745" sldId="533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630379468" sldId="534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4155747755" sldId="535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1264442085" sldId="536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3655318502" sldId="541"/>
        </pc:sldMkLst>
      </pc:sldChg>
      <pc:sldChg chg="modSp add del mod">
        <pc:chgData name="MARTHA BRYAN" userId="877082f7-7a15-456e-9632-fc60b9955532" providerId="ADAL" clId="{36FE3813-95B6-4064-A134-0ADD572BF970}" dt="2020-08-28T07:46:24.936" v="2646" actId="14100"/>
        <pc:sldMkLst>
          <pc:docMk/>
          <pc:sldMk cId="0" sldId="545"/>
        </pc:sldMkLst>
        <pc:spChg chg="mod">
          <ac:chgData name="MARTHA BRYAN" userId="877082f7-7a15-456e-9632-fc60b9955532" providerId="ADAL" clId="{36FE3813-95B6-4064-A134-0ADD572BF970}" dt="2020-08-28T07:46:24.936" v="2646" actId="14100"/>
          <ac:spMkLst>
            <pc:docMk/>
            <pc:sldMk cId="0" sldId="545"/>
            <ac:spMk id="13315" creationId="{00000000-0000-0000-0000-000000000000}"/>
          </ac:spMkLst>
        </pc:spChg>
        <pc:spChg chg="mod">
          <ac:chgData name="MARTHA BRYAN" userId="877082f7-7a15-456e-9632-fc60b9955532" providerId="ADAL" clId="{36FE3813-95B6-4064-A134-0ADD572BF970}" dt="2020-08-28T07:46:10.962" v="2644" actId="179"/>
          <ac:spMkLst>
            <pc:docMk/>
            <pc:sldMk cId="0" sldId="545"/>
            <ac:spMk id="36866" creationId="{00000000-0000-0000-0000-000000000000}"/>
          </ac:spMkLst>
        </pc:spChg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3977393605" sldId="547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532009101" sldId="548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2774602334" sldId="550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1125782443" sldId="552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3089182342" sldId="554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3151492534" sldId="556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904244647" sldId="557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253981926" sldId="559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3495159912" sldId="563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4253409755" sldId="564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2562794610" sldId="565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3941581587" sldId="566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909562443" sldId="567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3906913502" sldId="568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882357745" sldId="573"/>
        </pc:sldMkLst>
      </pc:sldChg>
      <pc:sldChg chg="del">
        <pc:chgData name="MARTHA BRYAN" userId="877082f7-7a15-456e-9632-fc60b9955532" providerId="ADAL" clId="{36FE3813-95B6-4064-A134-0ADD572BF970}" dt="2020-08-26T19:25:36.903" v="1" actId="47"/>
        <pc:sldMkLst>
          <pc:docMk/>
          <pc:sldMk cId="165461645" sldId="574"/>
        </pc:sldMkLst>
      </pc:sldChg>
      <pc:sldChg chg="del">
        <pc:chgData name="MARTHA BRYAN" userId="877082f7-7a15-456e-9632-fc60b9955532" providerId="ADAL" clId="{36FE3813-95B6-4064-A134-0ADD572BF970}" dt="2020-08-26T19:25:36.903" v="1" actId="47"/>
        <pc:sldMkLst>
          <pc:docMk/>
          <pc:sldMk cId="2449122252" sldId="575"/>
        </pc:sldMkLst>
      </pc:sldChg>
      <pc:sldChg chg="del">
        <pc:chgData name="MARTHA BRYAN" userId="877082f7-7a15-456e-9632-fc60b9955532" providerId="ADAL" clId="{36FE3813-95B6-4064-A134-0ADD572BF970}" dt="2020-08-26T19:25:36.903" v="1" actId="47"/>
        <pc:sldMkLst>
          <pc:docMk/>
          <pc:sldMk cId="4190426936" sldId="576"/>
        </pc:sldMkLst>
      </pc:sldChg>
      <pc:sldChg chg="del">
        <pc:chgData name="MARTHA BRYAN" userId="877082f7-7a15-456e-9632-fc60b9955532" providerId="ADAL" clId="{36FE3813-95B6-4064-A134-0ADD572BF970}" dt="2020-08-26T19:25:36.903" v="1" actId="47"/>
        <pc:sldMkLst>
          <pc:docMk/>
          <pc:sldMk cId="3600320157" sldId="577"/>
        </pc:sldMkLst>
      </pc:sldChg>
      <pc:sldChg chg="del">
        <pc:chgData name="MARTHA BRYAN" userId="877082f7-7a15-456e-9632-fc60b9955532" providerId="ADAL" clId="{36FE3813-95B6-4064-A134-0ADD572BF970}" dt="2020-08-26T19:25:36.903" v="1" actId="47"/>
        <pc:sldMkLst>
          <pc:docMk/>
          <pc:sldMk cId="2088999528" sldId="578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997128009" sldId="579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1153948003" sldId="580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406136351" sldId="581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169824443" sldId="582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3484263256" sldId="583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441846695" sldId="584"/>
        </pc:sldMkLst>
      </pc:sldChg>
      <pc:sldChg chg="addSp delSp modSp mod">
        <pc:chgData name="MARTHA BRYAN" userId="877082f7-7a15-456e-9632-fc60b9955532" providerId="ADAL" clId="{36FE3813-95B6-4064-A134-0ADD572BF970}" dt="2020-08-28T07:30:42.456" v="2528" actId="20577"/>
        <pc:sldMkLst>
          <pc:docMk/>
          <pc:sldMk cId="2645223995" sldId="585"/>
        </pc:sldMkLst>
        <pc:spChg chg="del">
          <ac:chgData name="MARTHA BRYAN" userId="877082f7-7a15-456e-9632-fc60b9955532" providerId="ADAL" clId="{36FE3813-95B6-4064-A134-0ADD572BF970}" dt="2020-08-28T07:14:17.823" v="2252" actId="478"/>
          <ac:spMkLst>
            <pc:docMk/>
            <pc:sldMk cId="2645223995" sldId="585"/>
            <ac:spMk id="2" creationId="{1C8B3479-5273-4C64-8C98-5F3FC8142BB8}"/>
          </ac:spMkLst>
        </pc:spChg>
        <pc:spChg chg="mod">
          <ac:chgData name="MARTHA BRYAN" userId="877082f7-7a15-456e-9632-fc60b9955532" providerId="ADAL" clId="{36FE3813-95B6-4064-A134-0ADD572BF970}" dt="2020-08-28T07:07:43.086" v="2117" actId="14100"/>
          <ac:spMkLst>
            <pc:docMk/>
            <pc:sldMk cId="2645223995" sldId="585"/>
            <ac:spMk id="4" creationId="{00000000-0000-0000-0000-000000000000}"/>
          </ac:spMkLst>
        </pc:spChg>
        <pc:spChg chg="mod">
          <ac:chgData name="MARTHA BRYAN" userId="877082f7-7a15-456e-9632-fc60b9955532" providerId="ADAL" clId="{36FE3813-95B6-4064-A134-0ADD572BF970}" dt="2020-08-28T06:19:46.304" v="425" actId="1035"/>
          <ac:spMkLst>
            <pc:docMk/>
            <pc:sldMk cId="2645223995" sldId="585"/>
            <ac:spMk id="8" creationId="{9ED7CBD7-0691-4292-8984-0549EFA5DFCE}"/>
          </ac:spMkLst>
        </pc:spChg>
        <pc:spChg chg="add mod">
          <ac:chgData name="MARTHA BRYAN" userId="877082f7-7a15-456e-9632-fc60b9955532" providerId="ADAL" clId="{36FE3813-95B6-4064-A134-0ADD572BF970}" dt="2020-08-28T07:14:32.838" v="2270" actId="20577"/>
          <ac:spMkLst>
            <pc:docMk/>
            <pc:sldMk cId="2645223995" sldId="585"/>
            <ac:spMk id="9" creationId="{785F698D-645D-45B7-8238-B185F4FBDE7F}"/>
          </ac:spMkLst>
        </pc:spChg>
        <pc:spChg chg="mod">
          <ac:chgData name="MARTHA BRYAN" userId="877082f7-7a15-456e-9632-fc60b9955532" providerId="ADAL" clId="{36FE3813-95B6-4064-A134-0ADD572BF970}" dt="2020-08-28T07:30:34.045" v="2517" actId="1036"/>
          <ac:spMkLst>
            <pc:docMk/>
            <pc:sldMk cId="2645223995" sldId="585"/>
            <ac:spMk id="36867" creationId="{00000000-0000-0000-0000-000000000000}"/>
          </ac:spMkLst>
        </pc:spChg>
        <pc:spChg chg="mod">
          <ac:chgData name="MARTHA BRYAN" userId="877082f7-7a15-456e-9632-fc60b9955532" providerId="ADAL" clId="{36FE3813-95B6-4064-A134-0ADD572BF970}" dt="2020-08-28T07:30:42.456" v="2528" actId="20577"/>
          <ac:spMkLst>
            <pc:docMk/>
            <pc:sldMk cId="2645223995" sldId="585"/>
            <ac:spMk id="49154" creationId="{00000000-0000-0000-0000-000000000000}"/>
          </ac:spMkLst>
        </pc:spChg>
        <pc:picChg chg="mod">
          <ac:chgData name="MARTHA BRYAN" userId="877082f7-7a15-456e-9632-fc60b9955532" providerId="ADAL" clId="{36FE3813-95B6-4064-A134-0ADD572BF970}" dt="2020-08-26T19:35:11.968" v="99" actId="1038"/>
          <ac:picMkLst>
            <pc:docMk/>
            <pc:sldMk cId="2645223995" sldId="585"/>
            <ac:picMk id="5" creationId="{00000000-0000-0000-0000-000000000000}"/>
          </ac:picMkLst>
        </pc:picChg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979911748" sldId="660"/>
        </pc:sldMkLst>
      </pc:sldChg>
      <pc:sldChg chg="modSp mod">
        <pc:chgData name="MARTHA BRYAN" userId="877082f7-7a15-456e-9632-fc60b9955532" providerId="ADAL" clId="{36FE3813-95B6-4064-A134-0ADD572BF970}" dt="2020-08-27T16:06:14.034" v="213" actId="404"/>
        <pc:sldMkLst>
          <pc:docMk/>
          <pc:sldMk cId="4161169456" sldId="673"/>
        </pc:sldMkLst>
        <pc:spChg chg="mod">
          <ac:chgData name="MARTHA BRYAN" userId="877082f7-7a15-456e-9632-fc60b9955532" providerId="ADAL" clId="{36FE3813-95B6-4064-A134-0ADD572BF970}" dt="2020-08-27T16:06:14.034" v="213" actId="404"/>
          <ac:spMkLst>
            <pc:docMk/>
            <pc:sldMk cId="4161169456" sldId="673"/>
            <ac:spMk id="2" creationId="{00000000-0000-0000-0000-000000000000}"/>
          </ac:spMkLst>
        </pc:spChg>
      </pc:sldChg>
      <pc:sldChg chg="add del">
        <pc:chgData name="MARTHA BRYAN" userId="877082f7-7a15-456e-9632-fc60b9955532" providerId="ADAL" clId="{36FE3813-95B6-4064-A134-0ADD572BF970}" dt="2020-08-28T01:34:42.703" v="226" actId="47"/>
        <pc:sldMkLst>
          <pc:docMk/>
          <pc:sldMk cId="0" sldId="746"/>
        </pc:sldMkLst>
      </pc:sldChg>
      <pc:sldChg chg="add del">
        <pc:chgData name="MARTHA BRYAN" userId="877082f7-7a15-456e-9632-fc60b9955532" providerId="ADAL" clId="{36FE3813-95B6-4064-A134-0ADD572BF970}" dt="2020-08-28T06:15:23.899" v="258" actId="47"/>
        <pc:sldMkLst>
          <pc:docMk/>
          <pc:sldMk cId="0" sldId="801"/>
        </pc:sldMkLst>
      </pc:sldChg>
      <pc:sldChg chg="add del">
        <pc:chgData name="MARTHA BRYAN" userId="877082f7-7a15-456e-9632-fc60b9955532" providerId="ADAL" clId="{36FE3813-95B6-4064-A134-0ADD572BF970}" dt="2020-08-28T06:15:25.733" v="259" actId="47"/>
        <pc:sldMkLst>
          <pc:docMk/>
          <pc:sldMk cId="0" sldId="802"/>
        </pc:sldMkLst>
      </pc:sldChg>
      <pc:sldChg chg="add del">
        <pc:chgData name="MARTHA BRYAN" userId="877082f7-7a15-456e-9632-fc60b9955532" providerId="ADAL" clId="{36FE3813-95B6-4064-A134-0ADD572BF970}" dt="2020-08-28T06:15:32.005" v="260" actId="47"/>
        <pc:sldMkLst>
          <pc:docMk/>
          <pc:sldMk cId="0" sldId="803"/>
        </pc:sldMkLst>
      </pc:sldChg>
      <pc:sldChg chg="add del">
        <pc:chgData name="MARTHA BRYAN" userId="877082f7-7a15-456e-9632-fc60b9955532" providerId="ADAL" clId="{36FE3813-95B6-4064-A134-0ADD572BF970}" dt="2020-08-28T06:15:36.124" v="261" actId="47"/>
        <pc:sldMkLst>
          <pc:docMk/>
          <pc:sldMk cId="0" sldId="805"/>
        </pc:sldMkLst>
      </pc:sldChg>
      <pc:sldChg chg="add del">
        <pc:chgData name="MARTHA BRYAN" userId="877082f7-7a15-456e-9632-fc60b9955532" providerId="ADAL" clId="{36FE3813-95B6-4064-A134-0ADD572BF970}" dt="2020-08-28T06:15:39.306" v="262" actId="47"/>
        <pc:sldMkLst>
          <pc:docMk/>
          <pc:sldMk cId="0" sldId="806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1596382332" sldId="884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426466548" sldId="885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3797751421" sldId="886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2232249571" sldId="887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721041661" sldId="892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4088950420" sldId="893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2986703939" sldId="894"/>
        </pc:sldMkLst>
      </pc:sldChg>
      <pc:sldChg chg="delSp mod">
        <pc:chgData name="MARTHA BRYAN" userId="877082f7-7a15-456e-9632-fc60b9955532" providerId="ADAL" clId="{36FE3813-95B6-4064-A134-0ADD572BF970}" dt="2020-08-28T07:14:09.483" v="2251" actId="478"/>
        <pc:sldMkLst>
          <pc:docMk/>
          <pc:sldMk cId="4042531988" sldId="922"/>
        </pc:sldMkLst>
        <pc:spChg chg="del">
          <ac:chgData name="MARTHA BRYAN" userId="877082f7-7a15-456e-9632-fc60b9955532" providerId="ADAL" clId="{36FE3813-95B6-4064-A134-0ADD572BF970}" dt="2020-08-28T07:14:09.483" v="2251" actId="478"/>
          <ac:spMkLst>
            <pc:docMk/>
            <pc:sldMk cId="4042531988" sldId="922"/>
            <ac:spMk id="2" creationId="{67E1236D-13C2-4D80-A881-6CB360463F0D}"/>
          </ac:spMkLst>
        </pc:spChg>
      </pc:sldChg>
      <pc:sldChg chg="delSp mod">
        <pc:chgData name="MARTHA BRYAN" userId="877082f7-7a15-456e-9632-fc60b9955532" providerId="ADAL" clId="{36FE3813-95B6-4064-A134-0ADD572BF970}" dt="2020-08-28T07:13:22.887" v="2242" actId="478"/>
        <pc:sldMkLst>
          <pc:docMk/>
          <pc:sldMk cId="0" sldId="928"/>
        </pc:sldMkLst>
        <pc:spChg chg="del">
          <ac:chgData name="MARTHA BRYAN" userId="877082f7-7a15-456e-9632-fc60b9955532" providerId="ADAL" clId="{36FE3813-95B6-4064-A134-0ADD572BF970}" dt="2020-08-28T07:13:22.887" v="2242" actId="478"/>
          <ac:spMkLst>
            <pc:docMk/>
            <pc:sldMk cId="0" sldId="928"/>
            <ac:spMk id="2" creationId="{F26FC686-3EFA-4C33-BCB0-620BFA55D64D}"/>
          </ac:spMkLst>
        </pc:spChg>
      </pc:sldChg>
      <pc:sldChg chg="delSp modSp mod">
        <pc:chgData name="MARTHA BRYAN" userId="877082f7-7a15-456e-9632-fc60b9955532" providerId="ADAL" clId="{36FE3813-95B6-4064-A134-0ADD572BF970}" dt="2020-08-28T07:13:41.208" v="2246" actId="478"/>
        <pc:sldMkLst>
          <pc:docMk/>
          <pc:sldMk cId="0" sldId="929"/>
        </pc:sldMkLst>
        <pc:spChg chg="del">
          <ac:chgData name="MARTHA BRYAN" userId="877082f7-7a15-456e-9632-fc60b9955532" providerId="ADAL" clId="{36FE3813-95B6-4064-A134-0ADD572BF970}" dt="2020-08-28T07:13:41.208" v="2246" actId="478"/>
          <ac:spMkLst>
            <pc:docMk/>
            <pc:sldMk cId="0" sldId="929"/>
            <ac:spMk id="2" creationId="{919F480B-79F4-4BEC-9717-E202EEBC0A98}"/>
          </ac:spMkLst>
        </pc:spChg>
        <pc:spChg chg="mod">
          <ac:chgData name="MARTHA BRYAN" userId="877082f7-7a15-456e-9632-fc60b9955532" providerId="ADAL" clId="{36FE3813-95B6-4064-A134-0ADD572BF970}" dt="2020-08-28T06:45:05.756" v="1348" actId="207"/>
          <ac:spMkLst>
            <pc:docMk/>
            <pc:sldMk cId="0" sldId="929"/>
            <ac:spMk id="5" creationId="{00000000-0000-0000-0000-000000000000}"/>
          </ac:spMkLst>
        </pc:spChg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3817212583" sldId="945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1608062575" sldId="976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1874486081" sldId="983"/>
        </pc:sldMkLst>
      </pc:sldChg>
      <pc:sldChg chg="add del">
        <pc:chgData name="MARTHA BRYAN" userId="877082f7-7a15-456e-9632-fc60b9955532" providerId="ADAL" clId="{36FE3813-95B6-4064-A134-0ADD572BF970}" dt="2020-08-28T06:17:31.110" v="266" actId="47"/>
        <pc:sldMkLst>
          <pc:docMk/>
          <pc:sldMk cId="1517722365" sldId="993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895412628" sldId="994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4285623354" sldId="995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1485697611" sldId="996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0" sldId="997"/>
        </pc:sldMkLst>
      </pc:sldChg>
      <pc:sldChg chg="modSp add del mod ord">
        <pc:chgData name="MARTHA BRYAN" userId="877082f7-7a15-456e-9632-fc60b9955532" providerId="ADAL" clId="{36FE3813-95B6-4064-A134-0ADD572BF970}" dt="2020-08-28T07:38:12.678" v="2614" actId="1038"/>
        <pc:sldMkLst>
          <pc:docMk/>
          <pc:sldMk cId="0" sldId="1019"/>
        </pc:sldMkLst>
        <pc:spChg chg="mod">
          <ac:chgData name="MARTHA BRYAN" userId="877082f7-7a15-456e-9632-fc60b9955532" providerId="ADAL" clId="{36FE3813-95B6-4064-A134-0ADD572BF970}" dt="2020-08-28T07:37:55.580" v="2550" actId="1035"/>
          <ac:spMkLst>
            <pc:docMk/>
            <pc:sldMk cId="0" sldId="1019"/>
            <ac:spMk id="10" creationId="{9A69BD97-D963-4F8F-8207-9AB6C899B4A0}"/>
          </ac:spMkLst>
        </pc:spChg>
        <pc:spChg chg="mod">
          <ac:chgData name="MARTHA BRYAN" userId="877082f7-7a15-456e-9632-fc60b9955532" providerId="ADAL" clId="{36FE3813-95B6-4064-A134-0ADD572BF970}" dt="2020-08-28T06:37:30.481" v="1061" actId="1038"/>
          <ac:spMkLst>
            <pc:docMk/>
            <pc:sldMk cId="0" sldId="1019"/>
            <ac:spMk id="71682" creationId="{00000000-0000-0000-0000-000000000000}"/>
          </ac:spMkLst>
        </pc:spChg>
        <pc:spChg chg="mod">
          <ac:chgData name="MARTHA BRYAN" userId="877082f7-7a15-456e-9632-fc60b9955532" providerId="ADAL" clId="{36FE3813-95B6-4064-A134-0ADD572BF970}" dt="2020-08-28T06:36:55.579" v="1026" actId="14100"/>
          <ac:spMkLst>
            <pc:docMk/>
            <pc:sldMk cId="0" sldId="1019"/>
            <ac:spMk id="71683" creationId="{00000000-0000-0000-0000-000000000000}"/>
          </ac:spMkLst>
        </pc:spChg>
        <pc:spChg chg="mod">
          <ac:chgData name="MARTHA BRYAN" userId="877082f7-7a15-456e-9632-fc60b9955532" providerId="ADAL" clId="{36FE3813-95B6-4064-A134-0ADD572BF970}" dt="2020-08-28T06:38:09.769" v="1187" actId="14100"/>
          <ac:spMkLst>
            <pc:docMk/>
            <pc:sldMk cId="0" sldId="1019"/>
            <ac:spMk id="71686" creationId="{00000000-0000-0000-0000-000000000000}"/>
          </ac:spMkLst>
        </pc:spChg>
        <pc:spChg chg="mod">
          <ac:chgData name="MARTHA BRYAN" userId="877082f7-7a15-456e-9632-fc60b9955532" providerId="ADAL" clId="{36FE3813-95B6-4064-A134-0ADD572BF970}" dt="2020-08-28T06:37:38.072" v="1089" actId="1038"/>
          <ac:spMkLst>
            <pc:docMk/>
            <pc:sldMk cId="0" sldId="1019"/>
            <ac:spMk id="71687" creationId="{00000000-0000-0000-0000-000000000000}"/>
          </ac:spMkLst>
        </pc:spChg>
        <pc:spChg chg="mod">
          <ac:chgData name="MARTHA BRYAN" userId="877082f7-7a15-456e-9632-fc60b9955532" providerId="ADAL" clId="{36FE3813-95B6-4064-A134-0ADD572BF970}" dt="2020-08-28T06:37:30.481" v="1061" actId="1038"/>
          <ac:spMkLst>
            <pc:docMk/>
            <pc:sldMk cId="0" sldId="1019"/>
            <ac:spMk id="78851" creationId="{00000000-0000-0000-0000-000000000000}"/>
          </ac:spMkLst>
        </pc:spChg>
        <pc:spChg chg="mod">
          <ac:chgData name="MARTHA BRYAN" userId="877082f7-7a15-456e-9632-fc60b9955532" providerId="ADAL" clId="{36FE3813-95B6-4064-A134-0ADD572BF970}" dt="2020-08-28T06:37:38.072" v="1089" actId="1038"/>
          <ac:spMkLst>
            <pc:docMk/>
            <pc:sldMk cId="0" sldId="1019"/>
            <ac:spMk id="78852" creationId="{00000000-0000-0000-0000-000000000000}"/>
          </ac:spMkLst>
        </pc:spChg>
        <pc:picChg chg="mod">
          <ac:chgData name="MARTHA BRYAN" userId="877082f7-7a15-456e-9632-fc60b9955532" providerId="ADAL" clId="{36FE3813-95B6-4064-A134-0ADD572BF970}" dt="2020-08-28T07:38:12.678" v="2614" actId="1038"/>
          <ac:picMkLst>
            <pc:docMk/>
            <pc:sldMk cId="0" sldId="1019"/>
            <ac:picMk id="71688" creationId="{00000000-0000-0000-0000-000000000000}"/>
          </ac:picMkLst>
        </pc:picChg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3993304973" sldId="1036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2543666034" sldId="1043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1678063555" sldId="1046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415965410" sldId="1047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665718780" sldId="1048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3910167993" sldId="1049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1840795899" sldId="1050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907843044" sldId="1052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968865641" sldId="1053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3051914642" sldId="1054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2974485723" sldId="1055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1449087046" sldId="1056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3358904708" sldId="1057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388327220" sldId="1058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4035422733" sldId="1059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1115704908" sldId="1060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3487198594" sldId="1061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662126769" sldId="1062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4026257531" sldId="1063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1748680943" sldId="1064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2931985319" sldId="1065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3810435359" sldId="1066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3558643145" sldId="1067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970676647" sldId="1068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3690174068" sldId="1069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2766072035" sldId="1070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4150571943" sldId="1071"/>
        </pc:sldMkLst>
      </pc:sldChg>
      <pc:sldChg chg="delSp mod">
        <pc:chgData name="MARTHA BRYAN" userId="877082f7-7a15-456e-9632-fc60b9955532" providerId="ADAL" clId="{36FE3813-95B6-4064-A134-0ADD572BF970}" dt="2020-08-28T07:13:01.288" v="2239" actId="478"/>
        <pc:sldMkLst>
          <pc:docMk/>
          <pc:sldMk cId="1178247275" sldId="1075"/>
        </pc:sldMkLst>
        <pc:spChg chg="del">
          <ac:chgData name="MARTHA BRYAN" userId="877082f7-7a15-456e-9632-fc60b9955532" providerId="ADAL" clId="{36FE3813-95B6-4064-A134-0ADD572BF970}" dt="2020-08-28T07:13:01.288" v="2239" actId="478"/>
          <ac:spMkLst>
            <pc:docMk/>
            <pc:sldMk cId="1178247275" sldId="1075"/>
            <ac:spMk id="3" creationId="{00000000-0000-0000-0000-000000000000}"/>
          </ac:spMkLst>
        </pc:spChg>
      </pc:sldChg>
      <pc:sldChg chg="delSp mod">
        <pc:chgData name="MARTHA BRYAN" userId="877082f7-7a15-456e-9632-fc60b9955532" providerId="ADAL" clId="{36FE3813-95B6-4064-A134-0ADD572BF970}" dt="2020-08-28T07:13:05.736" v="2240" actId="478"/>
        <pc:sldMkLst>
          <pc:docMk/>
          <pc:sldMk cId="1902027492" sldId="1076"/>
        </pc:sldMkLst>
        <pc:spChg chg="del">
          <ac:chgData name="MARTHA BRYAN" userId="877082f7-7a15-456e-9632-fc60b9955532" providerId="ADAL" clId="{36FE3813-95B6-4064-A134-0ADD572BF970}" dt="2020-08-28T07:13:05.736" v="2240" actId="478"/>
          <ac:spMkLst>
            <pc:docMk/>
            <pc:sldMk cId="1902027492" sldId="1076"/>
            <ac:spMk id="2" creationId="{00000000-0000-0000-0000-000000000000}"/>
          </ac:spMkLst>
        </pc:spChg>
      </pc:sldChg>
      <pc:sldChg chg="delSp modSp mod">
        <pc:chgData name="MARTHA BRYAN" userId="877082f7-7a15-456e-9632-fc60b9955532" providerId="ADAL" clId="{36FE3813-95B6-4064-A134-0ADD572BF970}" dt="2020-08-28T07:48:39.195" v="2649" actId="14100"/>
        <pc:sldMkLst>
          <pc:docMk/>
          <pc:sldMk cId="251930188" sldId="1077"/>
        </pc:sldMkLst>
        <pc:spChg chg="del">
          <ac:chgData name="MARTHA BRYAN" userId="877082f7-7a15-456e-9632-fc60b9955532" providerId="ADAL" clId="{36FE3813-95B6-4064-A134-0ADD572BF970}" dt="2020-08-28T07:15:56.447" v="2273" actId="478"/>
          <ac:spMkLst>
            <pc:docMk/>
            <pc:sldMk cId="251930188" sldId="1077"/>
            <ac:spMk id="2" creationId="{00000000-0000-0000-0000-000000000000}"/>
          </ac:spMkLst>
        </pc:spChg>
        <pc:spChg chg="mod">
          <ac:chgData name="MARTHA BRYAN" userId="877082f7-7a15-456e-9632-fc60b9955532" providerId="ADAL" clId="{36FE3813-95B6-4064-A134-0ADD572BF970}" dt="2020-08-28T07:09:22.672" v="2179" actId="20577"/>
          <ac:spMkLst>
            <pc:docMk/>
            <pc:sldMk cId="251930188" sldId="1077"/>
            <ac:spMk id="21506" creationId="{00000000-0000-0000-0000-000000000000}"/>
          </ac:spMkLst>
        </pc:spChg>
        <pc:spChg chg="mod">
          <ac:chgData name="MARTHA BRYAN" userId="877082f7-7a15-456e-9632-fc60b9955532" providerId="ADAL" clId="{36FE3813-95B6-4064-A134-0ADD572BF970}" dt="2020-08-28T07:48:39.195" v="2649" actId="14100"/>
          <ac:spMkLst>
            <pc:docMk/>
            <pc:sldMk cId="251930188" sldId="1077"/>
            <ac:spMk id="51203" creationId="{00000000-0000-0000-0000-000000000000}"/>
          </ac:spMkLst>
        </pc:spChg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364664984" sldId="1079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2240278291" sldId="1080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595578127" sldId="1081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3783008189" sldId="1082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3510593644" sldId="1083"/>
        </pc:sldMkLst>
      </pc:sldChg>
      <pc:sldChg chg="add del">
        <pc:chgData name="MARTHA BRYAN" userId="877082f7-7a15-456e-9632-fc60b9955532" providerId="ADAL" clId="{36FE3813-95B6-4064-A134-0ADD572BF970}" dt="2020-08-27T16:10:12.281" v="217" actId="47"/>
        <pc:sldMkLst>
          <pc:docMk/>
          <pc:sldMk cId="2384458982" sldId="1089"/>
        </pc:sldMkLst>
      </pc:sldChg>
      <pc:sldChg chg="add del">
        <pc:chgData name="MARTHA BRYAN" userId="877082f7-7a15-456e-9632-fc60b9955532" providerId="ADAL" clId="{36FE3813-95B6-4064-A134-0ADD572BF970}" dt="2020-08-27T16:10:13.733" v="218" actId="47"/>
        <pc:sldMkLst>
          <pc:docMk/>
          <pc:sldMk cId="1140766855" sldId="1090"/>
        </pc:sldMkLst>
      </pc:sldChg>
      <pc:sldChg chg="add del">
        <pc:chgData name="MARTHA BRYAN" userId="877082f7-7a15-456e-9632-fc60b9955532" providerId="ADAL" clId="{36FE3813-95B6-4064-A134-0ADD572BF970}" dt="2020-08-27T16:10:14.484" v="219" actId="47"/>
        <pc:sldMkLst>
          <pc:docMk/>
          <pc:sldMk cId="218888403" sldId="1091"/>
        </pc:sldMkLst>
      </pc:sldChg>
      <pc:sldChg chg="modSp add mod modNotesTx">
        <pc:chgData name="MARTHA BRYAN" userId="877082f7-7a15-456e-9632-fc60b9955532" providerId="ADAL" clId="{36FE3813-95B6-4064-A134-0ADD572BF970}" dt="2020-08-28T07:38:34.452" v="2615" actId="1035"/>
        <pc:sldMkLst>
          <pc:docMk/>
          <pc:sldMk cId="4094845274" sldId="1122"/>
        </pc:sldMkLst>
        <pc:spChg chg="mod">
          <ac:chgData name="MARTHA BRYAN" userId="877082f7-7a15-456e-9632-fc60b9955532" providerId="ADAL" clId="{36FE3813-95B6-4064-A134-0ADD572BF970}" dt="2020-08-28T07:38:34.452" v="2615" actId="1035"/>
          <ac:spMkLst>
            <pc:docMk/>
            <pc:sldMk cId="4094845274" sldId="1122"/>
            <ac:spMk id="100356" creationId="{00000000-0000-0000-0000-000000000000}"/>
          </ac:spMkLst>
        </pc:spChg>
        <pc:spChg chg="mod">
          <ac:chgData name="MARTHA BRYAN" userId="877082f7-7a15-456e-9632-fc60b9955532" providerId="ADAL" clId="{36FE3813-95B6-4064-A134-0ADD572BF970}" dt="2020-08-28T07:14:59.715" v="2272" actId="20577"/>
          <ac:spMkLst>
            <pc:docMk/>
            <pc:sldMk cId="4094845274" sldId="1122"/>
            <ac:spMk id="100357" creationId="{00000000-0000-0000-0000-000000000000}"/>
          </ac:spMkLst>
        </pc:spChg>
      </pc:sldChg>
      <pc:sldChg chg="modSp add del mod">
        <pc:chgData name="MARTHA BRYAN" userId="877082f7-7a15-456e-9632-fc60b9955532" providerId="ADAL" clId="{36FE3813-95B6-4064-A134-0ADD572BF970}" dt="2020-08-28T07:06:31.483" v="2010" actId="47"/>
        <pc:sldMkLst>
          <pc:docMk/>
          <pc:sldMk cId="1688057669" sldId="1123"/>
        </pc:sldMkLst>
        <pc:spChg chg="mod">
          <ac:chgData name="MARTHA BRYAN" userId="877082f7-7a15-456e-9632-fc60b9955532" providerId="ADAL" clId="{36FE3813-95B6-4064-A134-0ADD572BF970}" dt="2020-08-28T06:21:02.746" v="589" actId="1038"/>
          <ac:spMkLst>
            <pc:docMk/>
            <pc:sldMk cId="1688057669" sldId="1123"/>
            <ac:spMk id="4" creationId="{00000000-0000-0000-0000-000000000000}"/>
          </ac:spMkLst>
        </pc:spChg>
        <pc:spChg chg="mod">
          <ac:chgData name="MARTHA BRYAN" userId="877082f7-7a15-456e-9632-fc60b9955532" providerId="ADAL" clId="{36FE3813-95B6-4064-A134-0ADD572BF970}" dt="2020-08-28T06:20:32.327" v="492" actId="1037"/>
          <ac:spMkLst>
            <pc:docMk/>
            <pc:sldMk cId="1688057669" sldId="1123"/>
            <ac:spMk id="5" creationId="{00000000-0000-0000-0000-000000000000}"/>
          </ac:spMkLst>
        </pc:spChg>
        <pc:spChg chg="mod">
          <ac:chgData name="MARTHA BRYAN" userId="877082f7-7a15-456e-9632-fc60b9955532" providerId="ADAL" clId="{36FE3813-95B6-4064-A134-0ADD572BF970}" dt="2020-08-28T06:22:13.215" v="683" actId="207"/>
          <ac:spMkLst>
            <pc:docMk/>
            <pc:sldMk cId="1688057669" sldId="1123"/>
            <ac:spMk id="8" creationId="{00000000-0000-0000-0000-000000000000}"/>
          </ac:spMkLst>
        </pc:spChg>
        <pc:spChg chg="mod">
          <ac:chgData name="MARTHA BRYAN" userId="877082f7-7a15-456e-9632-fc60b9955532" providerId="ADAL" clId="{36FE3813-95B6-4064-A134-0ADD572BF970}" dt="2020-08-28T06:21:24.452" v="682" actId="1037"/>
          <ac:spMkLst>
            <pc:docMk/>
            <pc:sldMk cId="1688057669" sldId="1123"/>
            <ac:spMk id="103428" creationId="{00000000-0000-0000-0000-000000000000}"/>
          </ac:spMkLst>
        </pc:spChg>
      </pc:sldChg>
      <pc:sldChg chg="del">
        <pc:chgData name="MARTHA BRYAN" userId="877082f7-7a15-456e-9632-fc60b9955532" providerId="ADAL" clId="{36FE3813-95B6-4064-A134-0ADD572BF970}" dt="2020-08-26T19:25:36.903" v="1" actId="47"/>
        <pc:sldMkLst>
          <pc:docMk/>
          <pc:sldMk cId="0" sldId="1143"/>
        </pc:sldMkLst>
      </pc:sldChg>
      <pc:sldChg chg="del">
        <pc:chgData name="MARTHA BRYAN" userId="877082f7-7a15-456e-9632-fc60b9955532" providerId="ADAL" clId="{36FE3813-95B6-4064-A134-0ADD572BF970}" dt="2020-08-26T19:25:36.903" v="1" actId="47"/>
        <pc:sldMkLst>
          <pc:docMk/>
          <pc:sldMk cId="0" sldId="1144"/>
        </pc:sldMkLst>
      </pc:sldChg>
      <pc:sldChg chg="del">
        <pc:chgData name="MARTHA BRYAN" userId="877082f7-7a15-456e-9632-fc60b9955532" providerId="ADAL" clId="{36FE3813-95B6-4064-A134-0ADD572BF970}" dt="2020-08-26T19:25:36.903" v="1" actId="47"/>
        <pc:sldMkLst>
          <pc:docMk/>
          <pc:sldMk cId="0" sldId="1145"/>
        </pc:sldMkLst>
      </pc:sldChg>
      <pc:sldChg chg="del">
        <pc:chgData name="MARTHA BRYAN" userId="877082f7-7a15-456e-9632-fc60b9955532" providerId="ADAL" clId="{36FE3813-95B6-4064-A134-0ADD572BF970}" dt="2020-08-28T06:17:44.067" v="268" actId="47"/>
        <pc:sldMkLst>
          <pc:docMk/>
          <pc:sldMk cId="1287033245" sldId="1146"/>
        </pc:sldMkLst>
      </pc:sldChg>
      <pc:sldChg chg="add del">
        <pc:chgData name="MARTHA BRYAN" userId="877082f7-7a15-456e-9632-fc60b9955532" providerId="ADAL" clId="{36FE3813-95B6-4064-A134-0ADD572BF970}" dt="2020-08-28T06:17:22.063" v="263" actId="47"/>
        <pc:sldMkLst>
          <pc:docMk/>
          <pc:sldMk cId="169824443" sldId="1147"/>
        </pc:sldMkLst>
      </pc:sldChg>
      <pc:sldChg chg="add del">
        <pc:chgData name="MARTHA BRYAN" userId="877082f7-7a15-456e-9632-fc60b9955532" providerId="ADAL" clId="{36FE3813-95B6-4064-A134-0ADD572BF970}" dt="2020-08-28T06:17:23.507" v="264" actId="47"/>
        <pc:sldMkLst>
          <pc:docMk/>
          <pc:sldMk cId="3484263256" sldId="1148"/>
        </pc:sldMkLst>
      </pc:sldChg>
      <pc:sldChg chg="modSp add del mod modNotes">
        <pc:chgData name="MARTHA BRYAN" userId="877082f7-7a15-456e-9632-fc60b9955532" providerId="ADAL" clId="{36FE3813-95B6-4064-A134-0ADD572BF970}" dt="2020-08-28T06:17:26.805" v="265" actId="47"/>
        <pc:sldMkLst>
          <pc:docMk/>
          <pc:sldMk cId="441846695" sldId="1149"/>
        </pc:sldMkLst>
        <pc:spChg chg="mod">
          <ac:chgData name="MARTHA BRYAN" userId="877082f7-7a15-456e-9632-fc60b9955532" providerId="ADAL" clId="{36FE3813-95B6-4064-A134-0ADD572BF970}" dt="2020-08-26T20:16:00.067" v="101" actId="208"/>
          <ac:spMkLst>
            <pc:docMk/>
            <pc:sldMk cId="441846695" sldId="1149"/>
            <ac:spMk id="5" creationId="{00000000-0000-0000-0000-000000000000}"/>
          </ac:spMkLst>
        </pc:spChg>
      </pc:sldChg>
      <pc:sldChg chg="add del">
        <pc:chgData name="MARTHA BRYAN" userId="877082f7-7a15-456e-9632-fc60b9955532" providerId="ADAL" clId="{36FE3813-95B6-4064-A134-0ADD572BF970}" dt="2020-08-28T06:17:38.079" v="267" actId="47"/>
        <pc:sldMkLst>
          <pc:docMk/>
          <pc:sldMk cId="1777021573" sldId="1150"/>
        </pc:sldMkLst>
      </pc:sldChg>
      <pc:sldChg chg="del">
        <pc:chgData name="MARTHA BRYAN" userId="877082f7-7a15-456e-9632-fc60b9955532" providerId="ADAL" clId="{36FE3813-95B6-4064-A134-0ADD572BF970}" dt="2020-08-28T01:34:25.324" v="224" actId="47"/>
        <pc:sldMkLst>
          <pc:docMk/>
          <pc:sldMk cId="104836228" sldId="1195"/>
        </pc:sldMkLst>
      </pc:sldChg>
      <pc:sldChg chg="modSp add mod ord">
        <pc:chgData name="MARTHA BRYAN" userId="877082f7-7a15-456e-9632-fc60b9955532" providerId="ADAL" clId="{36FE3813-95B6-4064-A134-0ADD572BF970}" dt="2020-08-28T07:25:21.791" v="2318" actId="1038"/>
        <pc:sldMkLst>
          <pc:docMk/>
          <pc:sldMk cId="0" sldId="1232"/>
        </pc:sldMkLst>
        <pc:spChg chg="mod">
          <ac:chgData name="MARTHA BRYAN" userId="877082f7-7a15-456e-9632-fc60b9955532" providerId="ADAL" clId="{36FE3813-95B6-4064-A134-0ADD572BF970}" dt="2020-08-28T07:25:21.791" v="2318" actId="1038"/>
          <ac:spMkLst>
            <pc:docMk/>
            <pc:sldMk cId="0" sldId="1232"/>
            <ac:spMk id="13317" creationId="{00000000-0000-0000-0000-000000000000}"/>
          </ac:spMkLst>
        </pc:spChg>
      </pc:sldChg>
      <pc:sldChg chg="add del ord">
        <pc:chgData name="MARTHA BRYAN" userId="877082f7-7a15-456e-9632-fc60b9955532" providerId="ADAL" clId="{36FE3813-95B6-4064-A134-0ADD572BF970}" dt="2020-08-28T06:13:47.101" v="256" actId="47"/>
        <pc:sldMkLst>
          <pc:docMk/>
          <pc:sldMk cId="4138967843" sldId="1329"/>
        </pc:sldMkLst>
      </pc:sldChg>
      <pc:sldChg chg="add del">
        <pc:chgData name="MARTHA BRYAN" userId="877082f7-7a15-456e-9632-fc60b9955532" providerId="ADAL" clId="{36FE3813-95B6-4064-A134-0ADD572BF970}" dt="2020-08-28T01:37:37.182" v="246" actId="47"/>
        <pc:sldMkLst>
          <pc:docMk/>
          <pc:sldMk cId="3284957910" sldId="1335"/>
        </pc:sldMkLst>
      </pc:sldChg>
      <pc:sldChg chg="delSp mod">
        <pc:chgData name="MARTHA BRYAN" userId="877082f7-7a15-456e-9632-fc60b9955532" providerId="ADAL" clId="{36FE3813-95B6-4064-A134-0ADD572BF970}" dt="2020-08-28T07:13:31.228" v="2244" actId="478"/>
        <pc:sldMkLst>
          <pc:docMk/>
          <pc:sldMk cId="1304470070" sldId="1357"/>
        </pc:sldMkLst>
        <pc:spChg chg="del">
          <ac:chgData name="MARTHA BRYAN" userId="877082f7-7a15-456e-9632-fc60b9955532" providerId="ADAL" clId="{36FE3813-95B6-4064-A134-0ADD572BF970}" dt="2020-08-28T07:13:31.228" v="2244" actId="478"/>
          <ac:spMkLst>
            <pc:docMk/>
            <pc:sldMk cId="1304470070" sldId="1357"/>
            <ac:spMk id="2" creationId="{57E92390-92B0-470E-9C85-69CB5D16E9B9}"/>
          </ac:spMkLst>
        </pc:spChg>
      </pc:sldChg>
      <pc:sldChg chg="add del">
        <pc:chgData name="MARTHA BRYAN" userId="877082f7-7a15-456e-9632-fc60b9955532" providerId="ADAL" clId="{36FE3813-95B6-4064-A134-0ADD572BF970}" dt="2020-08-27T16:10:22.114" v="220" actId="47"/>
        <pc:sldMkLst>
          <pc:docMk/>
          <pc:sldMk cId="2722284885" sldId="1417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1553943664" sldId="1486"/>
        </pc:sldMkLst>
      </pc:sldChg>
      <pc:sldChg chg="delSp modSp mod">
        <pc:chgData name="MARTHA BRYAN" userId="877082f7-7a15-456e-9632-fc60b9955532" providerId="ADAL" clId="{36FE3813-95B6-4064-A134-0ADD572BF970}" dt="2020-08-28T07:46:52.179" v="2647" actId="207"/>
        <pc:sldMkLst>
          <pc:docMk/>
          <pc:sldMk cId="1791569218" sldId="1752"/>
        </pc:sldMkLst>
        <pc:spChg chg="mod">
          <ac:chgData name="MARTHA BRYAN" userId="877082f7-7a15-456e-9632-fc60b9955532" providerId="ADAL" clId="{36FE3813-95B6-4064-A134-0ADD572BF970}" dt="2020-08-28T07:25:43.427" v="2381" actId="1038"/>
          <ac:spMkLst>
            <pc:docMk/>
            <pc:sldMk cId="1791569218" sldId="1752"/>
            <ac:spMk id="2" creationId="{00000000-0000-0000-0000-000000000000}"/>
          </ac:spMkLst>
        </pc:spChg>
        <pc:spChg chg="del">
          <ac:chgData name="MARTHA BRYAN" userId="877082f7-7a15-456e-9632-fc60b9955532" providerId="ADAL" clId="{36FE3813-95B6-4064-A134-0ADD572BF970}" dt="2020-08-28T06:48:39.918" v="1353" actId="478"/>
          <ac:spMkLst>
            <pc:docMk/>
            <pc:sldMk cId="1791569218" sldId="1752"/>
            <ac:spMk id="3" creationId="{AD3565E7-67CC-4362-A1AE-9E841E7D5C23}"/>
          </ac:spMkLst>
        </pc:spChg>
        <pc:graphicFrameChg chg="mod">
          <ac:chgData name="MARTHA BRYAN" userId="877082f7-7a15-456e-9632-fc60b9955532" providerId="ADAL" clId="{36FE3813-95B6-4064-A134-0ADD572BF970}" dt="2020-08-28T07:46:52.179" v="2647" actId="207"/>
          <ac:graphicFrameMkLst>
            <pc:docMk/>
            <pc:sldMk cId="1791569218" sldId="1752"/>
            <ac:graphicFrameMk id="4" creationId="{00000000-0000-0000-0000-000000000000}"/>
          </ac:graphicFrameMkLst>
        </pc:graphicFrameChg>
      </pc:sldChg>
      <pc:sldChg chg="add del">
        <pc:chgData name="MARTHA BRYAN" userId="877082f7-7a15-456e-9632-fc60b9955532" providerId="ADAL" clId="{36FE3813-95B6-4064-A134-0ADD572BF970}" dt="2020-08-28T01:34:37.002" v="225" actId="47"/>
        <pc:sldMkLst>
          <pc:docMk/>
          <pc:sldMk cId="2394428961" sldId="1773"/>
        </pc:sldMkLst>
      </pc:sldChg>
      <pc:sldChg chg="modSp add del mod ord">
        <pc:chgData name="MARTHA BRYAN" userId="877082f7-7a15-456e-9632-fc60b9955532" providerId="ADAL" clId="{36FE3813-95B6-4064-A134-0ADD572BF970}" dt="2020-08-28T07:42:54.222" v="2636" actId="47"/>
        <pc:sldMkLst>
          <pc:docMk/>
          <pc:sldMk cId="634619105" sldId="1778"/>
        </pc:sldMkLst>
        <pc:spChg chg="mod">
          <ac:chgData name="MARTHA BRYAN" userId="877082f7-7a15-456e-9632-fc60b9955532" providerId="ADAL" clId="{36FE3813-95B6-4064-A134-0ADD572BF970}" dt="2020-08-28T06:54:27.560" v="1648" actId="20577"/>
          <ac:spMkLst>
            <pc:docMk/>
            <pc:sldMk cId="634619105" sldId="1778"/>
            <ac:spMk id="2" creationId="{00000000-0000-0000-0000-000000000000}"/>
          </ac:spMkLst>
        </pc:spChg>
        <pc:spChg chg="mod">
          <ac:chgData name="MARTHA BRYAN" userId="877082f7-7a15-456e-9632-fc60b9955532" providerId="ADAL" clId="{36FE3813-95B6-4064-A134-0ADD572BF970}" dt="2020-08-28T06:52:33.397" v="1569" actId="1037"/>
          <ac:spMkLst>
            <pc:docMk/>
            <pc:sldMk cId="634619105" sldId="1778"/>
            <ac:spMk id="17410" creationId="{00000000-0000-0000-0000-000000000000}"/>
          </ac:spMkLst>
        </pc:spChg>
        <pc:spChg chg="mod">
          <ac:chgData name="MARTHA BRYAN" userId="877082f7-7a15-456e-9632-fc60b9955532" providerId="ADAL" clId="{36FE3813-95B6-4064-A134-0ADD572BF970}" dt="2020-08-28T06:55:09.584" v="1734" actId="1038"/>
          <ac:spMkLst>
            <pc:docMk/>
            <pc:sldMk cId="634619105" sldId="1778"/>
            <ac:spMk id="17411" creationId="{00000000-0000-0000-0000-000000000000}"/>
          </ac:spMkLst>
        </pc:spChg>
        <pc:spChg chg="mod">
          <ac:chgData name="MARTHA BRYAN" userId="877082f7-7a15-456e-9632-fc60b9955532" providerId="ADAL" clId="{36FE3813-95B6-4064-A134-0ADD572BF970}" dt="2020-08-28T06:54:40.738" v="1675" actId="1035"/>
          <ac:spMkLst>
            <pc:docMk/>
            <pc:sldMk cId="634619105" sldId="1778"/>
            <ac:spMk id="17412" creationId="{00000000-0000-0000-0000-000000000000}"/>
          </ac:spMkLst>
        </pc:spChg>
        <pc:spChg chg="mod">
          <ac:chgData name="MARTHA BRYAN" userId="877082f7-7a15-456e-9632-fc60b9955532" providerId="ADAL" clId="{36FE3813-95B6-4064-A134-0ADD572BF970}" dt="2020-08-28T06:54:53.437" v="1715" actId="1038"/>
          <ac:spMkLst>
            <pc:docMk/>
            <pc:sldMk cId="634619105" sldId="1778"/>
            <ac:spMk id="17414" creationId="{00000000-0000-0000-0000-000000000000}"/>
          </ac:spMkLst>
        </pc:spChg>
        <pc:spChg chg="mod">
          <ac:chgData name="MARTHA BRYAN" userId="877082f7-7a15-456e-9632-fc60b9955532" providerId="ADAL" clId="{36FE3813-95B6-4064-A134-0ADD572BF970}" dt="2020-08-28T06:51:35.157" v="1513" actId="1036"/>
          <ac:spMkLst>
            <pc:docMk/>
            <pc:sldMk cId="634619105" sldId="1778"/>
            <ac:spMk id="17415" creationId="{00000000-0000-0000-0000-000000000000}"/>
          </ac:spMkLst>
        </pc:spChg>
        <pc:picChg chg="mod">
          <ac:chgData name="MARTHA BRYAN" userId="877082f7-7a15-456e-9632-fc60b9955532" providerId="ADAL" clId="{36FE3813-95B6-4064-A134-0ADD572BF970}" dt="2020-08-28T06:54:53.437" v="1715" actId="1038"/>
          <ac:picMkLst>
            <pc:docMk/>
            <pc:sldMk cId="634619105" sldId="1778"/>
            <ac:picMk id="17413" creationId="{00000000-0000-0000-0000-000000000000}"/>
          </ac:picMkLst>
        </pc:picChg>
      </pc:sldChg>
      <pc:sldChg chg="modSp add del mod ord">
        <pc:chgData name="MARTHA BRYAN" userId="877082f7-7a15-456e-9632-fc60b9955532" providerId="ADAL" clId="{36FE3813-95B6-4064-A134-0ADD572BF970}" dt="2020-08-28T07:42:58.206" v="2637" actId="47"/>
        <pc:sldMkLst>
          <pc:docMk/>
          <pc:sldMk cId="4252377481" sldId="1779"/>
        </pc:sldMkLst>
        <pc:spChg chg="mod">
          <ac:chgData name="MARTHA BRYAN" userId="877082f7-7a15-456e-9632-fc60b9955532" providerId="ADAL" clId="{36FE3813-95B6-4064-A134-0ADD572BF970}" dt="2020-08-28T07:03:49.241" v="1951" actId="1038"/>
          <ac:spMkLst>
            <pc:docMk/>
            <pc:sldMk cId="4252377481" sldId="1779"/>
            <ac:spMk id="6" creationId="{00000000-0000-0000-0000-000000000000}"/>
          </ac:spMkLst>
        </pc:spChg>
        <pc:spChg chg="mod">
          <ac:chgData name="MARTHA BRYAN" userId="877082f7-7a15-456e-9632-fc60b9955532" providerId="ADAL" clId="{36FE3813-95B6-4064-A134-0ADD572BF970}" dt="2020-08-28T07:02:04.272" v="1833" actId="20577"/>
          <ac:spMkLst>
            <pc:docMk/>
            <pc:sldMk cId="4252377481" sldId="1779"/>
            <ac:spMk id="16386" creationId="{00000000-0000-0000-0000-000000000000}"/>
          </ac:spMkLst>
        </pc:spChg>
        <pc:spChg chg="mod">
          <ac:chgData name="MARTHA BRYAN" userId="877082f7-7a15-456e-9632-fc60b9955532" providerId="ADAL" clId="{36FE3813-95B6-4064-A134-0ADD572BF970}" dt="2020-08-28T06:57:50.089" v="1748" actId="14100"/>
          <ac:spMkLst>
            <pc:docMk/>
            <pc:sldMk cId="4252377481" sldId="1779"/>
            <ac:spMk id="16387" creationId="{00000000-0000-0000-0000-000000000000}"/>
          </ac:spMkLst>
        </pc:spChg>
        <pc:spChg chg="mod">
          <ac:chgData name="MARTHA BRYAN" userId="877082f7-7a15-456e-9632-fc60b9955532" providerId="ADAL" clId="{36FE3813-95B6-4064-A134-0ADD572BF970}" dt="2020-08-28T07:02:17.269" v="1834" actId="1076"/>
          <ac:spMkLst>
            <pc:docMk/>
            <pc:sldMk cId="4252377481" sldId="1779"/>
            <ac:spMk id="16388" creationId="{00000000-0000-0000-0000-000000000000}"/>
          </ac:spMkLst>
        </pc:spChg>
        <pc:spChg chg="mod">
          <ac:chgData name="MARTHA BRYAN" userId="877082f7-7a15-456e-9632-fc60b9955532" providerId="ADAL" clId="{36FE3813-95B6-4064-A134-0ADD572BF970}" dt="2020-08-28T07:01:13.746" v="1779" actId="1038"/>
          <ac:spMkLst>
            <pc:docMk/>
            <pc:sldMk cId="4252377481" sldId="1779"/>
            <ac:spMk id="16389" creationId="{00000000-0000-0000-0000-000000000000}"/>
          </ac:spMkLst>
        </pc:spChg>
      </pc:sldChg>
      <pc:sldChg chg="modSp add del mod ord">
        <pc:chgData name="MARTHA BRYAN" userId="877082f7-7a15-456e-9632-fc60b9955532" providerId="ADAL" clId="{36FE3813-95B6-4064-A134-0ADD572BF970}" dt="2020-08-28T07:43:21.917" v="2638" actId="47"/>
        <pc:sldMkLst>
          <pc:docMk/>
          <pc:sldMk cId="1701637068" sldId="1782"/>
        </pc:sldMkLst>
        <pc:spChg chg="mod">
          <ac:chgData name="MARTHA BRYAN" userId="877082f7-7a15-456e-9632-fc60b9955532" providerId="ADAL" clId="{36FE3813-95B6-4064-A134-0ADD572BF970}" dt="2020-08-28T07:04:10.696" v="2002" actId="1037"/>
          <ac:spMkLst>
            <pc:docMk/>
            <pc:sldMk cId="1701637068" sldId="1782"/>
            <ac:spMk id="10" creationId="{DD60E390-1930-41F6-8C71-FAE7F5060744}"/>
          </ac:spMkLst>
        </pc:spChg>
      </pc:sldChg>
      <pc:sldChg chg="add del ord">
        <pc:chgData name="MARTHA BRYAN" userId="877082f7-7a15-456e-9632-fc60b9955532" providerId="ADAL" clId="{36FE3813-95B6-4064-A134-0ADD572BF970}" dt="2020-08-28T06:24:29.717" v="684" actId="47"/>
        <pc:sldMkLst>
          <pc:docMk/>
          <pc:sldMk cId="4197700989" sldId="1783"/>
        </pc:sldMkLst>
      </pc:sldChg>
      <pc:sldChg chg="add del ord">
        <pc:chgData name="MARTHA BRYAN" userId="877082f7-7a15-456e-9632-fc60b9955532" providerId="ADAL" clId="{36FE3813-95B6-4064-A134-0ADD572BF970}" dt="2020-08-28T06:24:34.104" v="685" actId="47"/>
        <pc:sldMkLst>
          <pc:docMk/>
          <pc:sldMk cId="3520242615" sldId="1784"/>
        </pc:sldMkLst>
      </pc:sldChg>
      <pc:sldChg chg="modSp add del mod ord">
        <pc:chgData name="MARTHA BRYAN" userId="877082f7-7a15-456e-9632-fc60b9955532" providerId="ADAL" clId="{36FE3813-95B6-4064-A134-0ADD572BF970}" dt="2020-08-28T07:43:27.638" v="2639" actId="47"/>
        <pc:sldMkLst>
          <pc:docMk/>
          <pc:sldMk cId="3477710447" sldId="1785"/>
        </pc:sldMkLst>
        <pc:spChg chg="mod">
          <ac:chgData name="MARTHA BRYAN" userId="877082f7-7a15-456e-9632-fc60b9955532" providerId="ADAL" clId="{36FE3813-95B6-4064-A134-0ADD572BF970}" dt="2020-08-28T07:08:45.948" v="2178" actId="1036"/>
          <ac:spMkLst>
            <pc:docMk/>
            <pc:sldMk cId="3477710447" sldId="1785"/>
            <ac:spMk id="5" creationId="{CC7736BF-7C89-4D7A-AB21-CA38F77F86DE}"/>
          </ac:spMkLst>
        </pc:spChg>
      </pc:sldChg>
      <pc:sldChg chg="modSp add del mod ord">
        <pc:chgData name="MARTHA BRYAN" userId="877082f7-7a15-456e-9632-fc60b9955532" providerId="ADAL" clId="{36FE3813-95B6-4064-A134-0ADD572BF970}" dt="2020-08-28T07:47:50.511" v="2648" actId="47"/>
        <pc:sldMkLst>
          <pc:docMk/>
          <pc:sldMk cId="3717896668" sldId="1786"/>
        </pc:sldMkLst>
        <pc:spChg chg="mod">
          <ac:chgData name="MARTHA BRYAN" userId="877082f7-7a15-456e-9632-fc60b9955532" providerId="ADAL" clId="{36FE3813-95B6-4064-A134-0ADD572BF970}" dt="2020-08-28T06:40:54.327" v="1345" actId="20577"/>
          <ac:spMkLst>
            <pc:docMk/>
            <pc:sldMk cId="3717896668" sldId="1786"/>
            <ac:spMk id="17410" creationId="{00000000-0000-0000-0000-000000000000}"/>
          </ac:spMkLst>
        </pc:spChg>
        <pc:spChg chg="mod">
          <ac:chgData name="MARTHA BRYAN" userId="877082f7-7a15-456e-9632-fc60b9955532" providerId="ADAL" clId="{36FE3813-95B6-4064-A134-0ADD572BF970}" dt="2020-08-28T06:39:31.375" v="1254" actId="1037"/>
          <ac:spMkLst>
            <pc:docMk/>
            <pc:sldMk cId="3717896668" sldId="1786"/>
            <ac:spMk id="17411" creationId="{00000000-0000-0000-0000-000000000000}"/>
          </ac:spMkLst>
        </pc:spChg>
        <pc:spChg chg="mod">
          <ac:chgData name="MARTHA BRYAN" userId="877082f7-7a15-456e-9632-fc60b9955532" providerId="ADAL" clId="{36FE3813-95B6-4064-A134-0ADD572BF970}" dt="2020-08-28T06:39:57.217" v="1303" actId="1036"/>
          <ac:spMkLst>
            <pc:docMk/>
            <pc:sldMk cId="3717896668" sldId="1786"/>
            <ac:spMk id="17412" creationId="{00000000-0000-0000-0000-000000000000}"/>
          </ac:spMkLst>
        </pc:spChg>
        <pc:spChg chg="mod">
          <ac:chgData name="MARTHA BRYAN" userId="877082f7-7a15-456e-9632-fc60b9955532" providerId="ADAL" clId="{36FE3813-95B6-4064-A134-0ADD572BF970}" dt="2020-08-28T06:39:42.730" v="1256" actId="14100"/>
          <ac:spMkLst>
            <pc:docMk/>
            <pc:sldMk cId="3717896668" sldId="1786"/>
            <ac:spMk id="17413" creationId="{00000000-0000-0000-0000-000000000000}"/>
          </ac:spMkLst>
        </pc:spChg>
      </pc:sldChg>
      <pc:sldChg chg="add del">
        <pc:chgData name="MARTHA BRYAN" userId="877082f7-7a15-456e-9632-fc60b9955532" providerId="ADAL" clId="{36FE3813-95B6-4064-A134-0ADD572BF970}" dt="2020-08-28T01:37:21.285" v="242" actId="47"/>
        <pc:sldMkLst>
          <pc:docMk/>
          <pc:sldMk cId="1586402484" sldId="1787"/>
        </pc:sldMkLst>
      </pc:sldChg>
      <pc:sldChg chg="modSp add mod ord">
        <pc:chgData name="MARTHA BRYAN" userId="877082f7-7a15-456e-9632-fc60b9955532" providerId="ADAL" clId="{36FE3813-95B6-4064-A134-0ADD572BF970}" dt="2020-08-28T06:25:42.153" v="749" actId="1037"/>
        <pc:sldMkLst>
          <pc:docMk/>
          <pc:sldMk cId="161263146" sldId="1788"/>
        </pc:sldMkLst>
        <pc:spChg chg="mod">
          <ac:chgData name="MARTHA BRYAN" userId="877082f7-7a15-456e-9632-fc60b9955532" providerId="ADAL" clId="{36FE3813-95B6-4064-A134-0ADD572BF970}" dt="2020-08-28T06:25:42.153" v="749" actId="1037"/>
          <ac:spMkLst>
            <pc:docMk/>
            <pc:sldMk cId="161263146" sldId="1788"/>
            <ac:spMk id="3" creationId="{DF63CA73-D1D3-4253-98B4-6B8E2147FB83}"/>
          </ac:spMkLst>
        </pc:spChg>
        <pc:spChg chg="mod">
          <ac:chgData name="MARTHA BRYAN" userId="877082f7-7a15-456e-9632-fc60b9955532" providerId="ADAL" clId="{36FE3813-95B6-4064-A134-0ADD572BF970}" dt="2020-08-28T06:25:19.358" v="705" actId="1038"/>
          <ac:spMkLst>
            <pc:docMk/>
            <pc:sldMk cId="161263146" sldId="1788"/>
            <ac:spMk id="4" creationId="{00000000-0000-0000-0000-000000000000}"/>
          </ac:spMkLst>
        </pc:spChg>
        <pc:picChg chg="mod">
          <ac:chgData name="MARTHA BRYAN" userId="877082f7-7a15-456e-9632-fc60b9955532" providerId="ADAL" clId="{36FE3813-95B6-4064-A134-0ADD572BF970}" dt="2020-08-28T06:25:42.153" v="749" actId="1037"/>
          <ac:picMkLst>
            <pc:docMk/>
            <pc:sldMk cId="161263146" sldId="1788"/>
            <ac:picMk id="5" creationId="{00000000-0000-0000-0000-000000000000}"/>
          </ac:picMkLst>
        </pc:picChg>
      </pc:sldChg>
      <pc:sldChg chg="add del">
        <pc:chgData name="MARTHA BRYAN" userId="877082f7-7a15-456e-9632-fc60b9955532" providerId="ADAL" clId="{36FE3813-95B6-4064-A134-0ADD572BF970}" dt="2020-08-28T01:37:28.239" v="243" actId="47"/>
        <pc:sldMkLst>
          <pc:docMk/>
          <pc:sldMk cId="857085837" sldId="1790"/>
        </pc:sldMkLst>
      </pc:sldChg>
      <pc:sldChg chg="add del">
        <pc:chgData name="MARTHA BRYAN" userId="877082f7-7a15-456e-9632-fc60b9955532" providerId="ADAL" clId="{36FE3813-95B6-4064-A134-0ADD572BF970}" dt="2020-08-28T01:37:29.122" v="244" actId="47"/>
        <pc:sldMkLst>
          <pc:docMk/>
          <pc:sldMk cId="127850596" sldId="1791"/>
        </pc:sldMkLst>
      </pc:sldChg>
      <pc:sldChg chg="add">
        <pc:chgData name="MARTHA BRYAN" userId="877082f7-7a15-456e-9632-fc60b9955532" providerId="ADAL" clId="{36FE3813-95B6-4064-A134-0ADD572BF970}" dt="2020-08-28T06:42:27.575" v="1346"/>
        <pc:sldMkLst>
          <pc:docMk/>
          <pc:sldMk cId="574174301" sldId="1834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3729872914" sldId="1975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673625110" sldId="2085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2548222598" sldId="2089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1972060543" sldId="2098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4259659221" sldId="2099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4015913670" sldId="2100"/>
        </pc:sldMkLst>
      </pc:sldChg>
      <pc:sldChg chg="delSp mod">
        <pc:chgData name="MARTHA BRYAN" userId="877082f7-7a15-456e-9632-fc60b9955532" providerId="ADAL" clId="{36FE3813-95B6-4064-A134-0ADD572BF970}" dt="2020-08-28T07:13:17.715" v="2241" actId="478"/>
        <pc:sldMkLst>
          <pc:docMk/>
          <pc:sldMk cId="1236009156" sldId="2103"/>
        </pc:sldMkLst>
        <pc:spChg chg="del">
          <ac:chgData name="MARTHA BRYAN" userId="877082f7-7a15-456e-9632-fc60b9955532" providerId="ADAL" clId="{36FE3813-95B6-4064-A134-0ADD572BF970}" dt="2020-08-28T07:13:17.715" v="2241" actId="478"/>
          <ac:spMkLst>
            <pc:docMk/>
            <pc:sldMk cId="1236009156" sldId="2103"/>
            <ac:spMk id="2" creationId="{C9784B69-3E3C-4127-A467-B7F0B7250747}"/>
          </ac:spMkLst>
        </pc:spChg>
      </pc:sldChg>
      <pc:sldChg chg="new del">
        <pc:chgData name="MARTHA BRYAN" userId="877082f7-7a15-456e-9632-fc60b9955532" providerId="ADAL" clId="{36FE3813-95B6-4064-A134-0ADD572BF970}" dt="2020-08-28T01:38:55.157" v="255" actId="47"/>
        <pc:sldMkLst>
          <pc:docMk/>
          <pc:sldMk cId="341912797" sldId="2104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3073428599" sldId="2104"/>
        </pc:sldMkLst>
      </pc:sldChg>
      <pc:sldChg chg="new del">
        <pc:chgData name="MARTHA BRYAN" userId="877082f7-7a15-456e-9632-fc60b9955532" providerId="ADAL" clId="{36FE3813-95B6-4064-A134-0ADD572BF970}" dt="2020-08-28T01:37:35.680" v="245" actId="47"/>
        <pc:sldMkLst>
          <pc:docMk/>
          <pc:sldMk cId="872738536" sldId="2105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2785600057" sldId="2105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1217364743" sldId="2106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2714681418" sldId="2107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121312344" sldId="2108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388082045" sldId="2109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1379433771" sldId="2110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1490167129" sldId="2111"/>
        </pc:sldMkLst>
      </pc:sldChg>
      <pc:sldChg chg="del">
        <pc:chgData name="MARTHA BRYAN" userId="877082f7-7a15-456e-9632-fc60b9955532" providerId="ADAL" clId="{36FE3813-95B6-4064-A134-0ADD572BF970}" dt="2020-08-26T19:25:19.570" v="0" actId="47"/>
        <pc:sldMkLst>
          <pc:docMk/>
          <pc:sldMk cId="3122835264" sldId="2112"/>
        </pc:sldMkLst>
      </pc:sldChg>
      <pc:sldChg chg="del">
        <pc:chgData name="MARTHA BRYAN" userId="877082f7-7a15-456e-9632-fc60b9955532" providerId="ADAL" clId="{36FE3813-95B6-4064-A134-0ADD572BF970}" dt="2020-08-26T19:26:16.579" v="2" actId="47"/>
        <pc:sldMkLst>
          <pc:docMk/>
          <pc:sldMk cId="0" sldId="211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solidFill>
                  <a:schemeClr val="accent6">
                    <a:lumMod val="75000"/>
                  </a:schemeClr>
                </a:solidFill>
              </a:defRPr>
            </a:pPr>
            <a:r>
              <a:rPr lang="en-US" sz="2800" dirty="0">
                <a:solidFill>
                  <a:srgbClr val="002060"/>
                </a:solidFill>
              </a:rPr>
              <a:t>Communication Impact</a:t>
            </a:r>
          </a:p>
        </c:rich>
      </c:tx>
      <c:layout>
        <c:manualLayout>
          <c:xMode val="edge"/>
          <c:yMode val="edge"/>
          <c:x val="2.8508144281674402E-2"/>
          <c:y val="1.1947156333912391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887023037446709E-2"/>
          <c:y val="0.13804601755905857"/>
          <c:w val="0.95234293249042223"/>
          <c:h val="0.8619539824409414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Communication Impact</c:v>
                </c:pt>
              </c:strCache>
            </c:strRef>
          </c:tx>
          <c:spPr>
            <a:solidFill>
              <a:srgbClr val="00B050"/>
            </a:solidFill>
            <a:ln w="76200">
              <a:solidFill>
                <a:srgbClr val="002060"/>
              </a:solidFill>
            </a:ln>
          </c:spPr>
          <c:dPt>
            <c:idx val="0"/>
            <c:bubble3D val="0"/>
            <c:explosion val="10"/>
            <c:extLst>
              <c:ext xmlns:c16="http://schemas.microsoft.com/office/drawing/2014/chart" uri="{C3380CC4-5D6E-409C-BE32-E72D297353CC}">
                <c16:uniqueId val="{00000000-9C36-494C-BE51-0B2E8559F464}"/>
              </c:ext>
            </c:extLst>
          </c:dPt>
          <c:dPt>
            <c:idx val="1"/>
            <c:bubble3D val="0"/>
            <c:explosion val="18"/>
            <c:spPr>
              <a:solidFill>
                <a:srgbClr val="7030A0"/>
              </a:solidFill>
              <a:ln w="76200">
                <a:solidFill>
                  <a:srgbClr val="00206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9C36-494C-BE51-0B2E8559F464}"/>
              </c:ext>
            </c:extLst>
          </c:dPt>
          <c:dPt>
            <c:idx val="2"/>
            <c:bubble3D val="0"/>
            <c:explosion val="6"/>
            <c:spPr>
              <a:solidFill>
                <a:srgbClr val="FF6DB6"/>
              </a:solidFill>
              <a:ln w="76200">
                <a:solidFill>
                  <a:srgbClr val="00206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9C36-494C-BE51-0B2E8559F464}"/>
              </c:ext>
            </c:extLst>
          </c:dPt>
          <c:dLbls>
            <c:dLbl>
              <c:idx val="0"/>
              <c:layout>
                <c:manualLayout>
                  <c:x val="-0.1952294064203513"/>
                  <c:y val="3.6047022736615753E-2"/>
                </c:manualLayout>
              </c:layout>
              <c:tx>
                <c:rich>
                  <a:bodyPr/>
                  <a:lstStyle/>
                  <a:p>
                    <a:r>
                      <a:rPr lang="en-US" sz="2200" dirty="0">
                        <a:solidFill>
                          <a:schemeClr val="bg1"/>
                        </a:solidFill>
                      </a:rPr>
                      <a:t>Voice
38%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C36-494C-BE51-0B2E8559F464}"/>
                </c:ext>
              </c:extLst>
            </c:dLbl>
            <c:dLbl>
              <c:idx val="1"/>
              <c:layout>
                <c:manualLayout>
                  <c:x val="-0.12829413589571501"/>
                  <c:y val="-0.220450938310600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36-494C-BE51-0B2E8559F464}"/>
                </c:ext>
              </c:extLst>
            </c:dLbl>
            <c:dLbl>
              <c:idx val="2"/>
              <c:layout>
                <c:manualLayout>
                  <c:x val="0.23866154061394407"/>
                  <c:y val="-0.11932093848100804"/>
                </c:manualLayout>
              </c:layout>
              <c:tx>
                <c:rich>
                  <a:bodyPr/>
                  <a:lstStyle/>
                  <a:p>
                    <a:pPr>
                      <a:defRPr sz="2200" b="1">
                        <a:solidFill>
                          <a:schemeClr val="bg1"/>
                        </a:solidFill>
                      </a:defRPr>
                    </a:pPr>
                    <a:r>
                      <a:rPr lang="en-US" sz="2200" dirty="0">
                        <a:solidFill>
                          <a:schemeClr val="bg1"/>
                        </a:solidFill>
                      </a:rPr>
                      <a:t>Non-Verbals
55%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9C36-494C-BE51-0B2E8559F4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Voice</c:v>
                </c:pt>
                <c:pt idx="1">
                  <c:v>Words</c:v>
                </c:pt>
                <c:pt idx="2">
                  <c:v>Non-Verbals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38</c:v>
                </c:pt>
                <c:pt idx="1">
                  <c:v>7</c:v>
                </c:pt>
                <c:pt idx="2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C36-494C-BE51-0B2E8559F4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94394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77740" cy="471054"/>
          </a:xfrm>
          <a:prstGeom prst="rect">
            <a:avLst/>
          </a:prstGeom>
        </p:spPr>
        <p:txBody>
          <a:bodyPr vert="horz" lIns="94218" tIns="47109" rIns="94218" bIns="4710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3"/>
            <a:ext cx="3077740" cy="471054"/>
          </a:xfrm>
          <a:prstGeom prst="rect">
            <a:avLst/>
          </a:prstGeom>
        </p:spPr>
        <p:txBody>
          <a:bodyPr vert="horz" lIns="94218" tIns="47109" rIns="94218" bIns="47109" rtlCol="0"/>
          <a:lstStyle>
            <a:lvl1pPr algn="r">
              <a:defRPr sz="1200"/>
            </a:lvl1pPr>
          </a:lstStyle>
          <a:p>
            <a:fld id="{27F390A6-F147-4AD9-9394-CCAF79F93DE9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8" tIns="47109" rIns="94218" bIns="4710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7"/>
            <a:ext cx="5681980" cy="3696711"/>
          </a:xfrm>
          <a:prstGeom prst="rect">
            <a:avLst/>
          </a:prstGeom>
        </p:spPr>
        <p:txBody>
          <a:bodyPr vert="horz" lIns="94218" tIns="47109" rIns="94218" bIns="4710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5"/>
            <a:ext cx="3077740" cy="471053"/>
          </a:xfrm>
          <a:prstGeom prst="rect">
            <a:avLst/>
          </a:prstGeom>
        </p:spPr>
        <p:txBody>
          <a:bodyPr vert="horz" lIns="94218" tIns="47109" rIns="94218" bIns="4710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5"/>
            <a:ext cx="3077740" cy="471053"/>
          </a:xfrm>
          <a:prstGeom prst="rect">
            <a:avLst/>
          </a:prstGeom>
        </p:spPr>
        <p:txBody>
          <a:bodyPr vert="horz" lIns="94218" tIns="47109" rIns="94218" bIns="47109" rtlCol="0" anchor="b"/>
          <a:lstStyle>
            <a:lvl1pPr algn="r">
              <a:defRPr sz="1200"/>
            </a:lvl1pPr>
          </a:lstStyle>
          <a:p>
            <a:fld id="{83212BAE-8768-49AB-8B3D-218851F46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337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FDA Diversity Module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62A1E2-95A8-4C78-B7F5-E142BF491D78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8148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427288" y="546100"/>
            <a:ext cx="4845050" cy="2725738"/>
          </a:xfrm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762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36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211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427288" y="546100"/>
            <a:ext cx="4845050" cy="2725738"/>
          </a:xfrm>
          <a:ln/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25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427288" y="546100"/>
            <a:ext cx="4845050" cy="2725738"/>
          </a:xfrm>
          <a:ln/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8762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94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00FE53-A2B2-4156-9D1D-78BD24FBC2A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370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5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95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64661C-C1D9-4BE7-96D9-5D65646F45D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441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6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96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F85718-0908-4387-9624-DD1A07F6D86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851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08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50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ADD1D-1B3B-48F5-8952-A1BA468B0E6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1907" name="Notes Placeholder 2"/>
          <p:cNvSpPr>
            <a:spLocks noGrp="1"/>
          </p:cNvSpPr>
          <p:nvPr>
            <p:ph type="body" idx="1"/>
          </p:nvPr>
        </p:nvSpPr>
        <p:spPr>
          <a:xfrm>
            <a:off x="749805" y="3423347"/>
            <a:ext cx="7489620" cy="3184564"/>
          </a:xfrm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51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09E172-07F3-4D1C-91AE-2F981C61D79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427288" y="546100"/>
            <a:ext cx="4845050" cy="27257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2156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851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xfrm>
            <a:off x="549665" y="3435633"/>
            <a:ext cx="8390238" cy="3195994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b="1" dirty="0">
              <a:cs typeface="Arial" pitchFamily="34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A6CC71-D1F1-42CC-9C4C-96ECDB94F6F0}" type="slidenum">
              <a:rPr lang="en-US" smtClean="0">
                <a:cs typeface="Arial" pitchFamily="34" charset="0"/>
              </a:rPr>
              <a:pPr/>
              <a:t>24</a:t>
            </a:fld>
            <a:endParaRPr 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3736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5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6780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502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cs typeface="Arial" pitchFamily="34" charset="0"/>
            </a:endParaRPr>
          </a:p>
        </p:txBody>
      </p:sp>
      <p:sp>
        <p:nvSpPr>
          <p:cNvPr id="88068" name="Slide Number Placeholder 3"/>
          <p:cNvSpPr txBox="1">
            <a:spLocks noChangeArrowheads="1"/>
          </p:cNvSpPr>
          <p:nvPr/>
        </p:nvSpPr>
        <p:spPr bwMode="auto">
          <a:xfrm>
            <a:off x="4782806" y="11598526"/>
            <a:ext cx="420287" cy="62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709" tIns="46356" rIns="92709" bIns="46356" anchor="b"/>
          <a:lstStyle/>
          <a:p>
            <a:pPr algn="r"/>
            <a:fld id="{DE9D93DA-EEF1-4475-8831-B43D9C1E0C70}" type="slidenum">
              <a:rPr lang="en-US" sz="1200">
                <a:solidFill>
                  <a:srgbClr val="000000"/>
                </a:solidFill>
              </a:rPr>
              <a:pPr algn="r"/>
              <a:t>27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86FE6DD-5245-4863-8220-E8C7DAE831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34D3F9-0E71-46ED-AE52-3BF3DE93C083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971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991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2708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427288" y="546100"/>
            <a:ext cx="4845050" cy="2725738"/>
          </a:xfrm>
          <a:ln/>
        </p:spPr>
      </p:sp>
      <p:sp>
        <p:nvSpPr>
          <p:cNvPr id="208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9060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7000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427288" y="546100"/>
            <a:ext cx="4845050" cy="2725738"/>
          </a:xfrm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542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427288" y="546100"/>
            <a:ext cx="4845050" cy="2725738"/>
          </a:xfrm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xfrm>
            <a:off x="567722" y="3514875"/>
            <a:ext cx="8665826" cy="3269707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3121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427288" y="546100"/>
            <a:ext cx="4845050" cy="2725738"/>
          </a:xfrm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7418589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449388" y="930275"/>
            <a:ext cx="8270876" cy="4652963"/>
          </a:xfrm>
          <a:ln/>
        </p:spPr>
      </p:sp>
      <p:sp>
        <p:nvSpPr>
          <p:cNvPr id="212995" name="Notes Placeholder 2"/>
          <p:cNvSpPr>
            <a:spLocks noGrp="1"/>
          </p:cNvSpPr>
          <p:nvPr>
            <p:ph type="body" idx="1"/>
          </p:nvPr>
        </p:nvSpPr>
        <p:spPr>
          <a:xfrm>
            <a:off x="430284" y="5895818"/>
            <a:ext cx="4338971" cy="5965251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z="1100" dirty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27275" y="531813"/>
            <a:ext cx="4733925" cy="2663825"/>
          </a:xfrm>
          <a:ln/>
        </p:spPr>
      </p:sp>
      <p:sp>
        <p:nvSpPr>
          <p:cNvPr id="203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03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0C8598-72D7-49CB-8047-58B157BB2E98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1986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cs typeface="Arial" charset="0"/>
            </a:endParaRPr>
          </a:p>
        </p:txBody>
      </p:sp>
      <p:sp>
        <p:nvSpPr>
          <p:cNvPr id="62468" name="Slide Number Placeholder 3"/>
          <p:cNvSpPr txBox="1">
            <a:spLocks noChangeArrowheads="1"/>
          </p:cNvSpPr>
          <p:nvPr/>
        </p:nvSpPr>
        <p:spPr bwMode="auto">
          <a:xfrm>
            <a:off x="6304284" y="8743798"/>
            <a:ext cx="554433" cy="469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45" tIns="46222" rIns="92445" bIns="46222" anchor="b"/>
          <a:lstStyle/>
          <a:p>
            <a:pPr algn="r" defTabSz="941028"/>
            <a:fld id="{CF28F37C-BC50-42E1-8781-EF804F4E2322}" type="slidenum">
              <a:rPr lang="en-US" sz="1200">
                <a:solidFill>
                  <a:srgbClr val="000000"/>
                </a:solidFill>
              </a:rPr>
              <a:pPr algn="r" defTabSz="941028"/>
              <a:t>36</a:t>
            </a:fld>
            <a:endParaRPr 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986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427288" y="546100"/>
            <a:ext cx="4845050" cy="2725738"/>
          </a:xfrm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360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AAAA26-2D74-47D2-8B0B-17A3D5DF3C4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43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D79DED-C1E5-46D4-B271-692573E99B7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46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45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427288" y="546100"/>
            <a:ext cx="4845050" cy="2725738"/>
          </a:xfrm>
          <a:ln/>
        </p:spPr>
      </p:sp>
      <p:sp>
        <p:nvSpPr>
          <p:cNvPr id="3778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>
              <a:spcBef>
                <a:spcPct val="0"/>
              </a:spcBef>
              <a:tabLst>
                <a:tab pos="580551" algn="l"/>
                <a:tab pos="3772765" algn="l"/>
                <a:tab pos="4422000" algn="l"/>
              </a:tabLst>
            </a:pPr>
            <a:endParaRPr lang="en-US" dirty="0"/>
          </a:p>
          <a:p>
            <a:pPr>
              <a:tabLst>
                <a:tab pos="580551" algn="l"/>
                <a:tab pos="3772765" algn="l"/>
                <a:tab pos="4422000" algn="l"/>
              </a:tabLst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99482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427288" y="546100"/>
            <a:ext cx="4845050" cy="2725738"/>
          </a:xfrm>
          <a:ln/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100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D49B-31DE-4C7A-A317-9DC9B79C95D5}" type="datetime1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F195-95FC-4954-934B-4377A375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2C7-B74D-4D81-9BD9-A234683A7B60}" type="datetime1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F195-95FC-4954-934B-4377A375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92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D1047-8696-4503-9CB6-8B39CEFF4E03}" type="datetime1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F195-95FC-4954-934B-4377A375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1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C1928-E1A6-45AA-B307-358EDDDA6C6E}" type="datetime1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F195-95FC-4954-934B-4377A375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6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75E6-98A8-4D60-A4BF-699C68815681}" type="datetime1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F195-95FC-4954-934B-4377A375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340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117A-8E57-449C-93F9-7B3C0CBA5551}" type="datetime1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F195-95FC-4954-934B-4377A375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2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FCAB-21BF-4D52-AB61-8B0241B45C3E}" type="datetime1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F195-95FC-4954-934B-4377A375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A9B5-0D02-4198-982F-D8C45A62EEEB}" type="datetime1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F195-95FC-4954-934B-4377A375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07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BD00-18EC-472D-BFC1-2609C54D6775}" type="datetime1">
              <a:rPr lang="en-US" smtClean="0"/>
              <a:t>8/27/2020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17F2F195-95FC-4954-934B-4377A375B4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026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5BA5-8FBE-4765-BCC2-9ABC013C1108}" type="datetime1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F195-95FC-4954-934B-4377A375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9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BC50-F242-4D59-891A-9BEC51B976B9}" type="datetime1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F195-95FC-4954-934B-4377A375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1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F3A8B-F754-4F4E-82E4-5473FBF7DB34}" type="datetime1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47909" y="63673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2F195-95FC-4954-934B-4377A375B4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01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/>
          <p:cNvSpPr/>
          <p:nvPr/>
        </p:nvSpPr>
        <p:spPr>
          <a:xfrm>
            <a:off x="8035413" y="0"/>
            <a:ext cx="4156587" cy="6858000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Flowchart: Alternate Process 1"/>
          <p:cNvSpPr/>
          <p:nvPr/>
        </p:nvSpPr>
        <p:spPr>
          <a:xfrm>
            <a:off x="3523376" y="1295400"/>
            <a:ext cx="6529944" cy="3008152"/>
          </a:xfrm>
          <a:prstGeom prst="flowChartAlternateProcess">
            <a:avLst/>
          </a:prstGeom>
          <a:solidFill>
            <a:srgbClr val="000099"/>
          </a:solidFill>
          <a:ln w="7620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Strategies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</a:p>
          <a:p>
            <a:pPr algn="ctr"/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Managers</a:t>
            </a:r>
          </a:p>
          <a:p>
            <a:pPr algn="ctr"/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1578" y="5156200"/>
            <a:ext cx="5152373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60000"/>
              <a:buBlip>
                <a:blip r:embed="rId3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6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6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60000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000" b="1" dirty="0">
                <a:solidFill>
                  <a:srgbClr val="002060"/>
                </a:solidFill>
              </a:rPr>
              <a:t>Presenter -- Martha N. Bryan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000" b="1" dirty="0">
                <a:solidFill>
                  <a:srgbClr val="002060"/>
                </a:solidFill>
              </a:rPr>
              <a:t>Bryan &amp; Bryan Associates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000" b="1" dirty="0">
                <a:solidFill>
                  <a:srgbClr val="002060"/>
                </a:solidFill>
              </a:rPr>
              <a:t>425-337-1838 Office *** 425-330-8418 Cell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800" b="1" dirty="0">
                <a:solidFill>
                  <a:srgbClr val="002060"/>
                </a:solidFill>
              </a:rPr>
              <a:t>marthabryan@bryanandbryanassoc.com</a:t>
            </a:r>
          </a:p>
        </p:txBody>
      </p:sp>
    </p:spTree>
    <p:extLst>
      <p:ext uri="{BB962C8B-B14F-4D97-AF65-F5344CB8AC3E}">
        <p14:creationId xmlns:p14="http://schemas.microsoft.com/office/powerpoint/2010/main" val="4161169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C:\Users\Martha\AppData\Local\Microsoft\Windows\Temporary Internet Files\Content.IE5\CHOBPYNM\MCj04413790000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A50021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4495800" y="457200"/>
            <a:ext cx="3124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31" name="Rectangle 7"/>
          <p:cNvSpPr>
            <a:spLocks noChangeArrowheads="1"/>
          </p:cNvSpPr>
          <p:nvPr/>
        </p:nvSpPr>
        <p:spPr bwMode="auto">
          <a:xfrm>
            <a:off x="4724400" y="1387478"/>
            <a:ext cx="2667000" cy="50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Language</a:t>
            </a:r>
          </a:p>
          <a:p>
            <a:pPr marL="0" lvl="1" algn="ctr"/>
            <a:endParaRPr lang="en-US" sz="3200" b="1" dirty="0">
              <a:solidFill>
                <a:srgbClr val="000066"/>
              </a:solidFill>
            </a:endParaRPr>
          </a:p>
          <a:p>
            <a:pPr marL="0" lvl="1" algn="ctr"/>
            <a:endParaRPr lang="en-US" sz="4400" b="1" dirty="0">
              <a:solidFill>
                <a:srgbClr val="000066"/>
              </a:solidFill>
            </a:endParaRPr>
          </a:p>
          <a:p>
            <a:pPr marL="0" lvl="1" algn="ctr"/>
            <a:endParaRPr lang="en-US" sz="3200" b="1" dirty="0">
              <a:solidFill>
                <a:srgbClr val="000066"/>
              </a:solidFill>
            </a:endParaRPr>
          </a:p>
          <a:p>
            <a:pPr marL="0" lvl="1" algn="ctr">
              <a:lnSpc>
                <a:spcPct val="150000"/>
              </a:lnSpc>
            </a:pPr>
            <a:r>
              <a:rPr lang="en-US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Posture</a:t>
            </a:r>
          </a:p>
          <a:p>
            <a:pPr marL="0" lvl="1" algn="ctr">
              <a:lnSpc>
                <a:spcPct val="150000"/>
              </a:lnSpc>
            </a:pPr>
            <a:r>
              <a:rPr lang="en-US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</a:t>
            </a:r>
          </a:p>
          <a:p>
            <a:pPr marL="0" lvl="1" algn="ctr">
              <a:lnSpc>
                <a:spcPct val="150000"/>
              </a:lnSpc>
            </a:pPr>
            <a:r>
              <a:rPr lang="en-US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Gestures</a:t>
            </a:r>
          </a:p>
          <a:p>
            <a:pPr marL="0" lvl="1" algn="ctr">
              <a:lnSpc>
                <a:spcPct val="150000"/>
              </a:lnSpc>
            </a:pPr>
            <a:r>
              <a:rPr lang="en-US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Space</a:t>
            </a:r>
          </a:p>
          <a:p>
            <a:pPr marL="0" lvl="1" algn="ctr">
              <a:lnSpc>
                <a:spcPct val="150000"/>
              </a:lnSpc>
            </a:pPr>
            <a:r>
              <a:rPr lang="en-US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Touch</a:t>
            </a:r>
          </a:p>
          <a:p>
            <a:pPr marL="0" lvl="1" algn="ctr">
              <a:lnSpc>
                <a:spcPct val="150000"/>
              </a:lnSpc>
            </a:pPr>
            <a:r>
              <a:rPr lang="en-US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Dress</a:t>
            </a:r>
          </a:p>
          <a:p>
            <a:pPr marL="0" lvl="1" algn="ctr">
              <a:lnSpc>
                <a:spcPct val="150000"/>
              </a:lnSpc>
            </a:pPr>
            <a:r>
              <a:rPr lang="en-US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Attitude</a:t>
            </a:r>
          </a:p>
        </p:txBody>
      </p:sp>
      <p:pic>
        <p:nvPicPr>
          <p:cNvPr id="23556" name="Picture 5" descr="C:\Users\Martha\AppData\Local\Microsoft\Windows\Temporary Internet Files\Content.IE5\CHOBPYNM\MCj04413790000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008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1233030" y="1600200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33" name="Rectangle 15"/>
          <p:cNvSpPr>
            <a:spLocks noChangeArrowheads="1"/>
          </p:cNvSpPr>
          <p:nvPr/>
        </p:nvSpPr>
        <p:spPr bwMode="auto">
          <a:xfrm>
            <a:off x="1628173" y="2392364"/>
            <a:ext cx="1967206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</a:p>
          <a:p>
            <a:pPr algn="ctr"/>
            <a:endParaRPr lang="en-US" b="1" dirty="0">
              <a:solidFill>
                <a:srgbClr val="000066"/>
              </a:solidFill>
            </a:endParaRPr>
          </a:p>
          <a:p>
            <a:pPr algn="ctr"/>
            <a:endParaRPr lang="en-US" b="1" dirty="0">
              <a:solidFill>
                <a:srgbClr val="000066"/>
              </a:solidFill>
            </a:endParaRPr>
          </a:p>
          <a:p>
            <a:pPr algn="ctr"/>
            <a:endParaRPr lang="en-US" b="1" dirty="0">
              <a:solidFill>
                <a:srgbClr val="000066"/>
              </a:solidFill>
            </a:endParaRPr>
          </a:p>
          <a:p>
            <a:pPr algn="ctr"/>
            <a:endParaRPr lang="en-US" b="1" dirty="0">
              <a:solidFill>
                <a:srgbClr val="000066"/>
              </a:solidFill>
            </a:endParaRPr>
          </a:p>
          <a:p>
            <a:pPr algn="ctr"/>
            <a:endParaRPr lang="en-US" sz="3600" b="1" dirty="0">
              <a:solidFill>
                <a:srgbClr val="000066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Moving Forward</a:t>
            </a:r>
          </a:p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Versus</a:t>
            </a:r>
          </a:p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Holding Back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558" name="Picture 5" descr="C:\Users\Martha\AppData\Local\Microsoft\Windows\Temporary Internet Files\Content.IE5\CHOBPYNM\MCj04413790000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291970" y="1600200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35" name="Rectangle 17"/>
          <p:cNvSpPr>
            <a:spLocks noChangeArrowheads="1"/>
          </p:cNvSpPr>
          <p:nvPr/>
        </p:nvSpPr>
        <p:spPr bwMode="auto">
          <a:xfrm>
            <a:off x="8780480" y="2392364"/>
            <a:ext cx="1778885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Voice Tone</a:t>
            </a:r>
          </a:p>
          <a:p>
            <a:pPr algn="ctr"/>
            <a:endParaRPr lang="en-US" b="1" dirty="0">
              <a:solidFill>
                <a:srgbClr val="000066"/>
              </a:solidFill>
            </a:endParaRPr>
          </a:p>
          <a:p>
            <a:pPr algn="ctr"/>
            <a:endParaRPr lang="en-US" b="1" dirty="0">
              <a:solidFill>
                <a:srgbClr val="000066"/>
              </a:solidFill>
            </a:endParaRPr>
          </a:p>
          <a:p>
            <a:pPr algn="ctr"/>
            <a:endParaRPr lang="en-US" b="1" dirty="0">
              <a:solidFill>
                <a:srgbClr val="000066"/>
              </a:solidFill>
            </a:endParaRPr>
          </a:p>
          <a:p>
            <a:pPr algn="ctr"/>
            <a:endParaRPr lang="en-US" b="1" dirty="0">
              <a:solidFill>
                <a:srgbClr val="000066"/>
              </a:solidFill>
            </a:endParaRPr>
          </a:p>
          <a:p>
            <a:pPr algn="ctr"/>
            <a:endParaRPr lang="en-US" sz="3600" b="1" dirty="0">
              <a:solidFill>
                <a:srgbClr val="000066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Pace</a:t>
            </a:r>
          </a:p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Pitch</a:t>
            </a:r>
          </a:p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062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0754" y="2352398"/>
            <a:ext cx="3048000" cy="39435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0" cap="sq">
            <a:solidFill>
              <a:srgbClr val="FFC000"/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4" name="Rectangle 3"/>
          <p:cNvSpPr/>
          <p:nvPr/>
        </p:nvSpPr>
        <p:spPr>
          <a:xfrm>
            <a:off x="721452" y="541091"/>
            <a:ext cx="10746297" cy="2314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Communicate Successfully . . . </a:t>
            </a:r>
          </a:p>
          <a:p>
            <a:endParaRPr lang="en-US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It Helps To Understand What Interests People.</a:t>
            </a:r>
            <a:endParaRPr lang="en-US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sz="44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200000"/>
              </a:lnSpc>
            </a:pPr>
            <a:endParaRPr lang="en-US" u="sng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63CA73-D1D3-4253-98B4-6B8E2147FB83}"/>
              </a:ext>
            </a:extLst>
          </p:cNvPr>
          <p:cNvSpPr/>
          <p:nvPr/>
        </p:nvSpPr>
        <p:spPr>
          <a:xfrm>
            <a:off x="4606954" y="2269370"/>
            <a:ext cx="3048000" cy="3761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000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Themselves</a:t>
            </a:r>
          </a:p>
          <a:p>
            <a:pPr algn="ctr">
              <a:lnSpc>
                <a:spcPct val="200000"/>
              </a:lnSpc>
            </a:pPr>
            <a:r>
              <a:rPr lang="en-US" sz="26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Their Opinion</a:t>
            </a:r>
          </a:p>
          <a:p>
            <a:pPr algn="ctr">
              <a:lnSpc>
                <a:spcPct val="200000"/>
              </a:lnSpc>
            </a:pPr>
            <a:r>
              <a:rPr lang="en-US" sz="24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Others </a:t>
            </a:r>
          </a:p>
          <a:p>
            <a:pPr algn="ctr">
              <a:lnSpc>
                <a:spcPct val="200000"/>
              </a:lnSpc>
            </a:pPr>
            <a:r>
              <a:rPr lang="en-US" sz="2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Things </a:t>
            </a:r>
          </a:p>
          <a:p>
            <a:pPr algn="ctr">
              <a:lnSpc>
                <a:spcPct val="200000"/>
              </a:lnSpc>
            </a:pPr>
            <a:r>
              <a:rPr lang="en-US" b="1" u="sng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You</a:t>
            </a:r>
            <a:endParaRPr lang="en-US" u="sng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6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1283970" y="1754588"/>
            <a:ext cx="4267200" cy="434141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rgbClr val="002060"/>
            </a:solidFill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sz="4000" b="1" u="sng" dirty="0">
                <a:solidFill>
                  <a:srgbClr val="006600"/>
                </a:solidFill>
              </a:rPr>
              <a:t>Listening</a:t>
            </a:r>
          </a:p>
          <a:p>
            <a:pPr algn="ctr"/>
            <a:endParaRPr lang="en-US" sz="1600" b="1" u="sng" dirty="0">
              <a:solidFill>
                <a:srgbClr val="006600"/>
              </a:solidFill>
            </a:endParaRPr>
          </a:p>
          <a:p>
            <a:pPr algn="ctr"/>
            <a:r>
              <a:rPr lang="en-US" sz="3200" b="1" dirty="0">
                <a:solidFill>
                  <a:srgbClr val="002060"/>
                </a:solidFill>
              </a:rPr>
              <a:t> * * * * * * * * * * * * *</a:t>
            </a:r>
          </a:p>
          <a:p>
            <a:pPr algn="ctr"/>
            <a:r>
              <a:rPr lang="en-US" sz="3000" b="1" dirty="0">
                <a:solidFill>
                  <a:srgbClr val="660033"/>
                </a:solidFill>
              </a:rPr>
              <a:t>When It Is Done Right</a:t>
            </a:r>
          </a:p>
          <a:p>
            <a:pPr algn="ctr"/>
            <a:r>
              <a:rPr lang="en-US" sz="3000" b="1" dirty="0">
                <a:solidFill>
                  <a:srgbClr val="660033"/>
                </a:solidFill>
              </a:rPr>
              <a:t>&amp;</a:t>
            </a:r>
          </a:p>
          <a:p>
            <a:pPr algn="ctr"/>
            <a:r>
              <a:rPr lang="en-US" sz="3000" b="1" dirty="0">
                <a:solidFill>
                  <a:srgbClr val="660033"/>
                </a:solidFill>
              </a:rPr>
              <a:t>When It Is Not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4909" y="318652"/>
            <a:ext cx="11249891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 With Others </a:t>
            </a:r>
            <a:r>
              <a:rPr lang="en-US" sz="2800" b="1" dirty="0">
                <a:solidFill>
                  <a:srgbClr val="002060"/>
                </a:solidFill>
              </a:rPr>
              <a:t>				</a:t>
            </a:r>
          </a:p>
          <a:p>
            <a:endParaRPr lang="en-US" sz="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               </a:t>
            </a:r>
            <a:r>
              <a:rPr lang="en-US" sz="28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Feel . . . 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</a:rPr>
              <a:t>							 ___________________ 	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lang="en-US" sz="2800" b="1" dirty="0">
                <a:solidFill>
                  <a:srgbClr val="002060"/>
                </a:solidFill>
              </a:rPr>
              <a:t>	 ___________________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  <a:r>
              <a:rPr lang="en-US" sz="2800" b="1" dirty="0">
                <a:solidFill>
                  <a:srgbClr val="002060"/>
                </a:solidFill>
              </a:rPr>
              <a:t> ___________________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  <a:r>
              <a:rPr lang="en-US" sz="2800" b="1" dirty="0">
                <a:solidFill>
                  <a:srgbClr val="002060"/>
                </a:solidFill>
              </a:rPr>
              <a:t> ___________________</a:t>
            </a:r>
            <a:endParaRPr lang="en-US" sz="28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  <a:r>
              <a:rPr lang="en-US" sz="2800" b="1" dirty="0">
                <a:solidFill>
                  <a:srgbClr val="002060"/>
                </a:solidFill>
              </a:rPr>
              <a:t> ___________________</a:t>
            </a:r>
            <a:endParaRPr lang="en-US" sz="28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2800" b="1" dirty="0">
                <a:solidFill>
                  <a:srgbClr val="002060"/>
                </a:solidFill>
              </a:rPr>
              <a:t> ___________________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</a:rPr>
              <a:t>							 ___________________</a:t>
            </a:r>
            <a:endParaRPr lang="en-US" sz="28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807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ChangeArrowheads="1"/>
          </p:cNvSpPr>
          <p:nvPr/>
        </p:nvSpPr>
        <p:spPr bwMode="auto">
          <a:xfrm>
            <a:off x="401786" y="581887"/>
            <a:ext cx="2514600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Effectiveness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07" name="Line 9"/>
          <p:cNvSpPr>
            <a:spLocks noChangeShapeType="1"/>
          </p:cNvSpPr>
          <p:nvPr/>
        </p:nvSpPr>
        <p:spPr bwMode="auto">
          <a:xfrm>
            <a:off x="595740" y="6019800"/>
            <a:ext cx="11028218" cy="0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32428" y="1752600"/>
            <a:ext cx="463551" cy="2133600"/>
          </a:xfrm>
          <a:prstGeom prst="rect">
            <a:avLst/>
          </a:prstGeom>
          <a:solidFill>
            <a:srgbClr val="002060"/>
          </a:solidFill>
          <a:ln w="57150">
            <a:solidFill>
              <a:srgbClr val="00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7827826" y="1752602"/>
            <a:ext cx="35814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100 %</a:t>
            </a:r>
          </a:p>
          <a:p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75 % </a:t>
            </a:r>
          </a:p>
          <a:p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50 %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Misunderstood (half) of 	everything said</a:t>
            </a:r>
          </a:p>
          <a:p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25 %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Effective as Listeners</a:t>
            </a:r>
          </a:p>
          <a:p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0 %</a:t>
            </a:r>
          </a:p>
        </p:txBody>
      </p:sp>
      <p:sp>
        <p:nvSpPr>
          <p:cNvPr id="8" name="Rectangle 7"/>
          <p:cNvSpPr/>
          <p:nvPr/>
        </p:nvSpPr>
        <p:spPr>
          <a:xfrm>
            <a:off x="6532428" y="3886200"/>
            <a:ext cx="463551" cy="1066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rgbClr val="00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32428" y="4953000"/>
            <a:ext cx="463551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00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114" name="Rectangle 9"/>
          <p:cNvSpPr>
            <a:spLocks noChangeArrowheads="1"/>
          </p:cNvSpPr>
          <p:nvPr/>
        </p:nvSpPr>
        <p:spPr bwMode="auto">
          <a:xfrm>
            <a:off x="2798626" y="2082801"/>
            <a:ext cx="297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At Most . . . </a:t>
            </a:r>
            <a:r>
              <a:rPr lang="en-US" sz="32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</a:t>
            </a:r>
            <a:endParaRPr lang="en-US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09" name="Line 9"/>
          <p:cNvSpPr>
            <a:spLocks noChangeShapeType="1"/>
          </p:cNvSpPr>
          <p:nvPr/>
        </p:nvSpPr>
        <p:spPr bwMode="auto">
          <a:xfrm>
            <a:off x="5827576" y="3886200"/>
            <a:ext cx="1924051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Line 9"/>
          <p:cNvSpPr>
            <a:spLocks noChangeShapeType="1"/>
          </p:cNvSpPr>
          <p:nvPr/>
        </p:nvSpPr>
        <p:spPr bwMode="auto">
          <a:xfrm>
            <a:off x="6176826" y="4953000"/>
            <a:ext cx="1193800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1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4182" y="574971"/>
            <a:ext cx="110836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Guidelines . . . The Basics </a:t>
            </a:r>
            <a:r>
              <a:rPr lang="en-US" sz="2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(slide 1 of 2)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63550" indent="450850">
              <a:buClr>
                <a:srgbClr val="800000"/>
              </a:buClr>
              <a:buSzPct val="100000"/>
              <a:buFont typeface="Wingdings" pitchFamily="2" charset="2"/>
              <a:buChar char="§"/>
            </a:pPr>
            <a:endParaRPr lang="en-US" sz="20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450850">
              <a:buClr>
                <a:srgbClr val="800000"/>
              </a:buClr>
              <a:buSzPct val="100000"/>
              <a:buFont typeface="Wingdings" pitchFamily="2" charset="2"/>
              <a:buChar char="§"/>
            </a:pPr>
            <a:endParaRPr lang="en-US" sz="4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450850">
              <a:buClr>
                <a:srgbClr val="800000"/>
              </a:buClr>
              <a:buSzPct val="100000"/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 self - esteem</a:t>
            </a:r>
          </a:p>
          <a:p>
            <a:pPr marL="463550" indent="450850">
              <a:buClr>
                <a:srgbClr val="800000"/>
              </a:buClr>
              <a:buSzPct val="100000"/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 breadth and depth of knowledge.</a:t>
            </a:r>
          </a:p>
          <a:p>
            <a:pPr marL="463550" indent="450850">
              <a:buClr>
                <a:srgbClr val="800000"/>
              </a:buClr>
              <a:buSzPct val="100000"/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a pattern of cooperation.</a:t>
            </a:r>
          </a:p>
          <a:p>
            <a:pPr marL="463550" indent="450850">
              <a:buClr>
                <a:srgbClr val="800000"/>
              </a:buClr>
              <a:buSzPct val="100000"/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 an "emotional bank account" with others.</a:t>
            </a:r>
          </a:p>
          <a:p>
            <a:pPr marL="463550" indent="450850">
              <a:buClr>
                <a:srgbClr val="800000"/>
              </a:buClr>
              <a:buSzPct val="100000"/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interaction styles -- adjust your style as needed.</a:t>
            </a:r>
          </a:p>
          <a:p>
            <a:pPr marL="463550" indent="450850">
              <a:buClr>
                <a:srgbClr val="800000"/>
              </a:buClr>
              <a:buSzPct val="100000"/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platinum rule.</a:t>
            </a:r>
          </a:p>
          <a:p>
            <a:pPr marL="463550" indent="450850">
              <a:buClr>
                <a:srgbClr val="800000"/>
              </a:buClr>
              <a:buSzPct val="100000"/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Mirror!  Mirror!  Mirror! -- reflect what you see and hear.</a:t>
            </a:r>
          </a:p>
          <a:p>
            <a:pPr marL="463550" indent="450850">
              <a:buClr>
                <a:srgbClr val="800000"/>
              </a:buClr>
              <a:buSzPct val="100000"/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Listen!  Listen!  Listen!</a:t>
            </a:r>
          </a:p>
          <a:p>
            <a:pPr marL="463550" indent="450850">
              <a:buClr>
                <a:srgbClr val="800000"/>
              </a:buClr>
              <a:buSzPct val="100000"/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the skill of artful vagueness.</a:t>
            </a:r>
          </a:p>
          <a:p>
            <a:pPr marL="463550" indent="450850">
              <a:buClr>
                <a:srgbClr val="800000"/>
              </a:buClr>
              <a:buSzPct val="100000"/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 the other person's ego by looking for the good.</a:t>
            </a:r>
          </a:p>
          <a:p>
            <a:pPr marL="463550" indent="450850">
              <a:buClr>
                <a:srgbClr val="800000"/>
              </a:buClr>
              <a:buSzPct val="100000"/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Seek first to understand others point of view before trying to persuade others.</a:t>
            </a:r>
          </a:p>
          <a:p>
            <a:pPr marL="463550" indent="450850">
              <a:buClr>
                <a:srgbClr val="800000"/>
              </a:buClr>
              <a:buSzPct val="100000"/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 value judging others.</a:t>
            </a:r>
          </a:p>
          <a:p>
            <a:pPr marL="463550" indent="450850">
              <a:buClr>
                <a:srgbClr val="800000"/>
              </a:buClr>
              <a:buSzPct val="100000"/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the other person's motivation.</a:t>
            </a: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 flipV="1">
            <a:off x="554182" y="5680364"/>
            <a:ext cx="11083636" cy="41564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56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599" y="567786"/>
            <a:ext cx="1122218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Guidelines . . . The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Basics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(slide 2 of 2)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2763" indent="-401638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that what is right to the other person is right as he / she sees the situation.</a:t>
            </a:r>
          </a:p>
          <a:p>
            <a:pPr marL="512763" indent="-401638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an appreciation that no one’s full meaning can be understood by word alone.</a:t>
            </a:r>
          </a:p>
          <a:p>
            <a:pPr marL="512763" indent="-401638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 before you speak.</a:t>
            </a:r>
          </a:p>
          <a:p>
            <a:pPr marL="512763" indent="-401638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your listener to check for understanding.</a:t>
            </a:r>
          </a:p>
          <a:p>
            <a:pPr marL="512763" indent="-401638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 disagreements quickly.</a:t>
            </a:r>
          </a:p>
          <a:p>
            <a:pPr marL="512763" indent="-401638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 it once.</a:t>
            </a:r>
          </a:p>
          <a:p>
            <a:pPr marL="512763" indent="-401638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you are wrong, admit it.</a:t>
            </a:r>
          </a:p>
          <a:p>
            <a:pPr marL="512763" indent="-401638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the other person save face.</a:t>
            </a:r>
          </a:p>
          <a:p>
            <a:pPr marL="512763" indent="-401638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Argue the other side first.</a:t>
            </a:r>
          </a:p>
          <a:p>
            <a:pPr marL="512763" indent="-401638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 up misunderstandings before they become serious problems.</a:t>
            </a:r>
          </a:p>
          <a:p>
            <a:pPr marL="512763" indent="-401638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Watch your attitude!</a:t>
            </a:r>
          </a:p>
          <a:p>
            <a:pPr marL="512763" indent="-401638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 your audience.  </a:t>
            </a:r>
          </a:p>
          <a:p>
            <a:pPr marL="512763" indent="-401638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Weigh carefully how you are impressing your audience. </a:t>
            </a:r>
            <a:endParaRPr lang="en-US" sz="2000" b="1" i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77981" y="5735782"/>
            <a:ext cx="11132127" cy="13854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2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7309" y="613225"/>
            <a:ext cx="10903527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66"/>
                </a:solidFill>
                <a:latin typeface="Arial" pitchFamily="34" charset="0"/>
              </a:rPr>
              <a:t>Active Listening Guidelines </a:t>
            </a:r>
            <a:r>
              <a:rPr lang="en-US" sz="2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(slide 1 of 2)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dirty="0">
              <a:solidFill>
                <a:srgbClr val="000066"/>
              </a:solidFill>
              <a:latin typeface="Arial" pitchFamily="34" charset="0"/>
            </a:endParaRPr>
          </a:p>
          <a:p>
            <a:pPr>
              <a:defRPr/>
            </a:pPr>
            <a:endParaRPr lang="en-US" sz="1600" b="1" dirty="0">
              <a:solidFill>
                <a:srgbClr val="000066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	  </a:t>
            </a:r>
            <a:r>
              <a:rPr lang="en-US" sz="2000" b="1" dirty="0">
                <a:solidFill>
                  <a:srgbClr val="800000"/>
                </a:solidFill>
                <a:latin typeface="Arial" pitchFamily="34" charset="0"/>
              </a:rPr>
              <a:t>1. 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	Prepare yourself to listen.</a:t>
            </a:r>
          </a:p>
          <a:p>
            <a:pPr>
              <a:lnSpc>
                <a:spcPct val="150000"/>
              </a:lnSpc>
              <a:defRPr/>
            </a:pP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              </a:t>
            </a:r>
            <a:r>
              <a:rPr lang="en-US" sz="2000" b="1" dirty="0">
                <a:solidFill>
                  <a:srgbClr val="800000"/>
                </a:solidFill>
                <a:latin typeface="Arial" pitchFamily="34" charset="0"/>
              </a:rPr>
              <a:t> 2. 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	Create a positive listening environment.</a:t>
            </a:r>
          </a:p>
          <a:p>
            <a:pPr>
              <a:lnSpc>
                <a:spcPct val="150000"/>
              </a:lnSpc>
              <a:defRPr/>
            </a:pP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              </a:t>
            </a:r>
            <a:r>
              <a:rPr lang="en-US" sz="2000" b="1" dirty="0">
                <a:solidFill>
                  <a:srgbClr val="800000"/>
                </a:solidFill>
                <a:latin typeface="Arial" pitchFamily="34" charset="0"/>
              </a:rPr>
              <a:t> 3. 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	Fight off distractions.</a:t>
            </a:r>
          </a:p>
          <a:p>
            <a:pPr>
              <a:lnSpc>
                <a:spcPct val="150000"/>
              </a:lnSpc>
              <a:defRPr/>
            </a:pPr>
            <a:r>
              <a:rPr lang="en-US" sz="2000" b="1" dirty="0">
                <a:solidFill>
                  <a:srgbClr val="800000"/>
                </a:solidFill>
                <a:latin typeface="Arial" pitchFamily="34" charset="0"/>
              </a:rPr>
              <a:t>               4. 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	Be sensitive to your "hot spots.”</a:t>
            </a:r>
          </a:p>
          <a:p>
            <a:pPr>
              <a:lnSpc>
                <a:spcPct val="150000"/>
              </a:lnSpc>
              <a:defRPr/>
            </a:pP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              </a:t>
            </a:r>
            <a:r>
              <a:rPr lang="en-US" sz="2000" b="1" dirty="0">
                <a:solidFill>
                  <a:srgbClr val="800000"/>
                </a:solidFill>
                <a:latin typeface="Arial" pitchFamily="34" charset="0"/>
              </a:rPr>
              <a:t> 5. 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	Maintain eye contact.</a:t>
            </a:r>
          </a:p>
          <a:p>
            <a:pPr>
              <a:lnSpc>
                <a:spcPct val="150000"/>
              </a:lnSpc>
              <a:defRPr/>
            </a:pP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              </a:t>
            </a:r>
            <a:r>
              <a:rPr lang="en-US" sz="2000" b="1" dirty="0">
                <a:solidFill>
                  <a:srgbClr val="800000"/>
                </a:solidFill>
                <a:latin typeface="Arial" pitchFamily="34" charset="0"/>
              </a:rPr>
              <a:t> 6. 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	Use body language to reinforce listener.  </a:t>
            </a:r>
          </a:p>
          <a:p>
            <a:pPr>
              <a:lnSpc>
                <a:spcPct val="150000"/>
              </a:lnSpc>
              <a:defRPr/>
            </a:pP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              </a:t>
            </a:r>
            <a:r>
              <a:rPr lang="en-US" sz="2000" b="1" dirty="0">
                <a:solidFill>
                  <a:srgbClr val="800000"/>
                </a:solidFill>
                <a:latin typeface="Arial" pitchFamily="34" charset="0"/>
              </a:rPr>
              <a:t> 7. 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	Remain open and neutral.</a:t>
            </a:r>
          </a:p>
          <a:p>
            <a:pPr>
              <a:lnSpc>
                <a:spcPct val="150000"/>
              </a:lnSpc>
              <a:defRPr/>
            </a:pPr>
            <a:r>
              <a:rPr lang="en-US" sz="2000" b="1" dirty="0">
                <a:solidFill>
                  <a:srgbClr val="800000"/>
                </a:solidFill>
                <a:latin typeface="Arial" pitchFamily="34" charset="0"/>
              </a:rPr>
              <a:t>               8. 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	Don't interrupt -- hear the complete story.</a:t>
            </a:r>
          </a:p>
          <a:p>
            <a:pPr>
              <a:lnSpc>
                <a:spcPct val="150000"/>
              </a:lnSpc>
              <a:defRPr/>
            </a:pP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           	  </a:t>
            </a:r>
            <a:r>
              <a:rPr lang="en-US" sz="2000" b="1" dirty="0">
                <a:solidFill>
                  <a:srgbClr val="800000"/>
                </a:solidFill>
                <a:latin typeface="Arial" pitchFamily="34" charset="0"/>
              </a:rPr>
              <a:t>9. 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	Don't trust important facts to memory.</a:t>
            </a:r>
          </a:p>
          <a:p>
            <a:pPr>
              <a:lnSpc>
                <a:spcPct val="150000"/>
              </a:lnSpc>
              <a:defRPr/>
            </a:pP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              </a:t>
            </a:r>
            <a:r>
              <a:rPr lang="en-US" sz="2000" b="1" dirty="0">
                <a:solidFill>
                  <a:srgbClr val="800000"/>
                </a:solidFill>
                <a:latin typeface="Arial" pitchFamily="34" charset="0"/>
              </a:rPr>
              <a:t>10. 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	Listen selectively.</a:t>
            </a:r>
          </a:p>
        </p:txBody>
      </p:sp>
      <p:sp>
        <p:nvSpPr>
          <p:cNvPr id="50179" name="Line 9"/>
          <p:cNvSpPr>
            <a:spLocks noChangeShapeType="1"/>
          </p:cNvSpPr>
          <p:nvPr/>
        </p:nvSpPr>
        <p:spPr bwMode="auto">
          <a:xfrm>
            <a:off x="514283" y="6128658"/>
            <a:ext cx="11285831" cy="39914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07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ChangeArrowheads="1"/>
          </p:cNvSpPr>
          <p:nvPr/>
        </p:nvSpPr>
        <p:spPr bwMode="auto">
          <a:xfrm>
            <a:off x="623455" y="381001"/>
            <a:ext cx="10972800" cy="5793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Listening Guidelines </a:t>
            </a:r>
            <a:r>
              <a:rPr lang="en-US" sz="2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(slide 2 of 2)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105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 </a:t>
            </a: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Pause before responding.</a:t>
            </a:r>
          </a:p>
          <a:p>
            <a:pPr marL="1371600" lvl="2" indent="-457200">
              <a:lnSpc>
                <a:spcPct val="150000"/>
              </a:lnSpc>
              <a:buClr>
                <a:srgbClr val="800000"/>
              </a:buClr>
              <a:buFontTx/>
              <a:buAutoNum type="arabicPeriod" startAt="12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Ask questions.</a:t>
            </a:r>
          </a:p>
          <a:p>
            <a:pPr marL="1371600" lvl="2" indent="-457200">
              <a:lnSpc>
                <a:spcPct val="150000"/>
              </a:lnSpc>
              <a:buClr>
                <a:srgbClr val="800000"/>
              </a:buClr>
              <a:buFontTx/>
              <a:buAutoNum type="arabicPeriod" startAt="12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	Eliminate value judging.</a:t>
            </a:r>
          </a:p>
          <a:p>
            <a:pPr marL="1371600" lvl="2" indent="-457200">
              <a:lnSpc>
                <a:spcPct val="150000"/>
              </a:lnSpc>
              <a:buClr>
                <a:srgbClr val="800000"/>
              </a:buClr>
              <a:buFontTx/>
              <a:buAutoNum type="arabicPeriod" startAt="12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	Recognize emotions.</a:t>
            </a:r>
          </a:p>
          <a:p>
            <a:pPr marL="1371600" lvl="2" indent="-457200">
              <a:lnSpc>
                <a:spcPct val="150000"/>
              </a:lnSpc>
              <a:buClr>
                <a:srgbClr val="800000"/>
              </a:buClr>
              <a:buFontTx/>
              <a:buAutoNum type="arabicPeriod" startAt="12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	Empathize with the speaker.</a:t>
            </a:r>
          </a:p>
          <a:p>
            <a:pPr>
              <a:lnSpc>
                <a:spcPct val="150000"/>
              </a:lnSpc>
              <a:buClr>
                <a:srgbClr val="800000"/>
              </a:buClr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  </a:t>
            </a: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Restate main point.</a:t>
            </a:r>
          </a:p>
          <a:p>
            <a:pPr marL="1371600" lvl="2" indent="-457200">
              <a:lnSpc>
                <a:spcPct val="150000"/>
              </a:lnSpc>
              <a:buClr>
                <a:srgbClr val="800000"/>
              </a:buClr>
              <a:buFontTx/>
              <a:buAutoNum type="arabicPeriod" startAt="17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	Use speaker's words to get own point across.</a:t>
            </a:r>
          </a:p>
          <a:p>
            <a:pPr marL="1371600" lvl="2" indent="-457200">
              <a:lnSpc>
                <a:spcPct val="150000"/>
              </a:lnSpc>
              <a:buClr>
                <a:srgbClr val="800000"/>
              </a:buClr>
              <a:buFontTx/>
              <a:buAutoNum type="arabicPeriod" startAt="17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	Stick to speaker's subject.</a:t>
            </a:r>
          </a:p>
          <a:p>
            <a:pPr marL="1371600" lvl="2" indent="-457200">
              <a:lnSpc>
                <a:spcPct val="150000"/>
              </a:lnSpc>
              <a:buClr>
                <a:srgbClr val="800000"/>
              </a:buClr>
              <a:buFontTx/>
              <a:buAutoNum type="arabicPeriod" startAt="17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Ask speaker, "what is your suggestion?”</a:t>
            </a:r>
          </a:p>
          <a:p>
            <a:pPr marL="1371600" lvl="2" indent="-457200">
              <a:lnSpc>
                <a:spcPct val="150000"/>
              </a:lnSpc>
              <a:buClr>
                <a:srgbClr val="800000"/>
              </a:buClr>
              <a:buFontTx/>
              <a:buAutoNum type="arabicPeriod" startAt="17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	Get agreement.</a:t>
            </a:r>
          </a:p>
          <a:p>
            <a:pPr marL="1371600" lvl="2" indent="-457200">
              <a:lnSpc>
                <a:spcPct val="150000"/>
              </a:lnSpc>
              <a:buClr>
                <a:srgbClr val="800000"/>
              </a:buClr>
            </a:pPr>
            <a:endParaRPr lang="en-US" sz="11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2" indent="-457200">
              <a:lnSpc>
                <a:spcPct val="150000"/>
              </a:lnSpc>
              <a:buClr>
                <a:srgbClr val="800000"/>
              </a:buClr>
            </a:pPr>
            <a:endParaRPr lang="en-US" sz="7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2" indent="-457200">
              <a:lnSpc>
                <a:spcPct val="150000"/>
              </a:lnSpc>
              <a:buClr>
                <a:srgbClr val="800000"/>
              </a:buClr>
            </a:pPr>
            <a:endParaRPr lang="en-US" sz="7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03" name="Line 9"/>
          <p:cNvSpPr>
            <a:spLocks noChangeShapeType="1"/>
          </p:cNvSpPr>
          <p:nvPr/>
        </p:nvSpPr>
        <p:spPr bwMode="auto">
          <a:xfrm flipV="1">
            <a:off x="505694" y="5679060"/>
            <a:ext cx="11187546" cy="89565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59039" y="5900737"/>
            <a:ext cx="6400800" cy="70788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0" lvl="2" algn="just"/>
            <a:r>
              <a:rPr lang="en-US" sz="2000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“Nothing is quite so annoying as to have someone go right on talking when you’re interrupting.”</a:t>
            </a:r>
            <a:endParaRPr lang="en-US" sz="2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253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6180" y="647690"/>
            <a:ext cx="10601968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800000"/>
              </a:buClr>
              <a:buSzPct val="130000"/>
              <a:defRPr/>
            </a:pP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Interacting With </a:t>
            </a:r>
            <a:r>
              <a:rPr lang="en-US" sz="3600" b="1" u="sng" dirty="0">
                <a:solidFill>
                  <a:srgbClr val="002060"/>
                </a:solidFill>
                <a:latin typeface="Arial" charset="0"/>
              </a:rPr>
              <a:t>Superiors</a:t>
            </a:r>
            <a:endParaRPr lang="en-US" sz="2800" b="1" u="sng" dirty="0">
              <a:solidFill>
                <a:srgbClr val="002060"/>
              </a:solidFill>
              <a:latin typeface="Arial" charset="0"/>
            </a:endParaRPr>
          </a:p>
          <a:p>
            <a:pPr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endParaRPr lang="en-US" sz="1100" b="1" dirty="0">
              <a:latin typeface="Arial" charset="0"/>
            </a:endParaRPr>
          </a:p>
          <a:p>
            <a:pPr marL="465138" indent="449263">
              <a:spcBef>
                <a:spcPts val="400"/>
              </a:spcBef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Be prepared.  Summarize the data.</a:t>
            </a:r>
          </a:p>
          <a:p>
            <a:pPr marL="465138" indent="449263">
              <a:spcBef>
                <a:spcPts val="400"/>
              </a:spcBef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Keep your appeals brief.</a:t>
            </a:r>
          </a:p>
          <a:p>
            <a:pPr marL="465138" indent="449263">
              <a:spcBef>
                <a:spcPts val="400"/>
              </a:spcBef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Offer help without being asked for it.</a:t>
            </a:r>
          </a:p>
          <a:p>
            <a:pPr marL="465138" indent="449263">
              <a:spcBef>
                <a:spcPts val="400"/>
              </a:spcBef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Stick to the facts -- no weasel language.</a:t>
            </a:r>
          </a:p>
          <a:p>
            <a:pPr marL="465138" indent="449263">
              <a:spcBef>
                <a:spcPts val="400"/>
              </a:spcBef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Don’t tell tales about your boss out of school.</a:t>
            </a:r>
          </a:p>
          <a:p>
            <a:pPr marL="465138" indent="449263">
              <a:spcBef>
                <a:spcPts val="400"/>
              </a:spcBef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Listen to what the boss talks about.</a:t>
            </a:r>
          </a:p>
          <a:p>
            <a:pPr marL="465138" indent="449263">
              <a:spcBef>
                <a:spcPts val="400"/>
              </a:spcBef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Don’t take everything personally.</a:t>
            </a:r>
          </a:p>
          <a:p>
            <a:pPr marL="465138" indent="449263">
              <a:spcBef>
                <a:spcPts val="400"/>
              </a:spcBef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Don’t pass the buck - when in doubt, assume personal responsibility. </a:t>
            </a:r>
          </a:p>
          <a:p>
            <a:pPr marL="465138" indent="449263">
              <a:spcBef>
                <a:spcPts val="400"/>
              </a:spcBef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In tough times, take the blame and move on.</a:t>
            </a:r>
          </a:p>
          <a:p>
            <a:pPr marL="465138" indent="449263">
              <a:spcBef>
                <a:spcPts val="400"/>
              </a:spcBef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Don’t make the boss nervous.</a:t>
            </a:r>
          </a:p>
          <a:p>
            <a:pPr marL="465138" indent="449263">
              <a:spcBef>
                <a:spcPts val="400"/>
              </a:spcBef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Summarize, take notes, and send the boss a copy. </a:t>
            </a:r>
          </a:p>
          <a:p>
            <a:pPr marL="465138" indent="449263">
              <a:spcBef>
                <a:spcPts val="400"/>
              </a:spcBef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When the conversation ends, make sure the boss feels s/he is still in charge.</a:t>
            </a:r>
            <a:endParaRPr lang="en-US" b="1" dirty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49155" name="Line 9"/>
          <p:cNvSpPr>
            <a:spLocks noChangeShapeType="1"/>
          </p:cNvSpPr>
          <p:nvPr/>
        </p:nvSpPr>
        <p:spPr bwMode="auto">
          <a:xfrm flipV="1">
            <a:off x="643300" y="6141836"/>
            <a:ext cx="10989900" cy="35903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47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721360" y="697871"/>
            <a:ext cx="10431549" cy="5670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Interacting With </a:t>
            </a:r>
            <a:r>
              <a:rPr lang="en-US" sz="3200" b="1" u="sng" dirty="0">
                <a:solidFill>
                  <a:srgbClr val="002060"/>
                </a:solidFill>
                <a:latin typeface="Arial" charset="0"/>
              </a:rPr>
              <a:t>Peers</a:t>
            </a:r>
            <a:endParaRPr lang="en-US" sz="2400" b="1" u="sng" dirty="0">
              <a:solidFill>
                <a:srgbClr val="002060"/>
              </a:solidFill>
              <a:latin typeface="Arial" charset="0"/>
            </a:endParaRPr>
          </a:p>
          <a:p>
            <a:pPr marL="457200" indent="-457200">
              <a:buClr>
                <a:srgbClr val="990033"/>
              </a:buClr>
              <a:buSzPct val="100000"/>
              <a:buFont typeface="+mj-lt"/>
              <a:buAutoNum type="arabicParenR"/>
              <a:defRPr/>
            </a:pPr>
            <a:endParaRPr lang="en-US" sz="1050" b="1" dirty="0">
              <a:solidFill>
                <a:srgbClr val="006600"/>
              </a:solidFill>
              <a:latin typeface="Arial" charset="0"/>
            </a:endParaRPr>
          </a:p>
          <a:p>
            <a:pPr marL="457200" indent="-457200">
              <a:spcBef>
                <a:spcPts val="600"/>
              </a:spcBef>
              <a:buClr>
                <a:srgbClr val="80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Ask peers for their opinion “What do you think?”   </a:t>
            </a:r>
            <a:r>
              <a:rPr lang="en-US" sz="2000" dirty="0">
                <a:solidFill>
                  <a:srgbClr val="006600"/>
                </a:solidFill>
                <a:latin typeface="Arial" charset="0"/>
              </a:rPr>
              <a:t>		</a:t>
            </a:r>
          </a:p>
          <a:p>
            <a:pPr marL="457200" indent="-457200">
              <a:spcBef>
                <a:spcPts val="600"/>
              </a:spcBef>
              <a:buClr>
                <a:srgbClr val="80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Rephrase and restate what they said.</a:t>
            </a:r>
            <a:endParaRPr lang="en-US" sz="2000" dirty="0">
              <a:solidFill>
                <a:srgbClr val="006600"/>
              </a:solidFill>
              <a:latin typeface="Arial" charset="0"/>
            </a:endParaRPr>
          </a:p>
          <a:p>
            <a:pPr marL="457200" indent="-457200">
              <a:spcBef>
                <a:spcPts val="600"/>
              </a:spcBef>
              <a:buClr>
                <a:srgbClr val="80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Recognize the good in them and their work.</a:t>
            </a:r>
          </a:p>
          <a:p>
            <a:pPr marL="457200" indent="-457200">
              <a:spcBef>
                <a:spcPts val="600"/>
              </a:spcBef>
              <a:buClr>
                <a:srgbClr val="80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Be sensitive to their workload.</a:t>
            </a:r>
          </a:p>
          <a:p>
            <a:pPr marL="457200" indent="-457200">
              <a:spcBef>
                <a:spcPts val="600"/>
              </a:spcBef>
              <a:buClr>
                <a:srgbClr val="80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Seek first to understand before attempting to be understood.</a:t>
            </a:r>
          </a:p>
          <a:p>
            <a:pPr marL="457200" indent="-457200">
              <a:spcBef>
                <a:spcPts val="600"/>
              </a:spcBef>
              <a:buClr>
                <a:srgbClr val="80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Don’t tell tales out of school, and don’t spread rumors about them.</a:t>
            </a:r>
          </a:p>
          <a:p>
            <a:pPr marL="457200" indent="-457200">
              <a:spcBef>
                <a:spcPts val="600"/>
              </a:spcBef>
              <a:buClr>
                <a:srgbClr val="80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Don’t order people around.</a:t>
            </a:r>
          </a:p>
          <a:p>
            <a:pPr marL="457200" indent="-457200">
              <a:spcBef>
                <a:spcPts val="600"/>
              </a:spcBef>
              <a:buClr>
                <a:srgbClr val="80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Don’t cut them off.</a:t>
            </a:r>
          </a:p>
          <a:p>
            <a:pPr marL="457200" indent="-457200">
              <a:spcBef>
                <a:spcPts val="600"/>
              </a:spcBef>
              <a:buClr>
                <a:srgbClr val="80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When referring to their work, stay away from “holding back” words.</a:t>
            </a:r>
          </a:p>
          <a:p>
            <a:pPr marL="457200" indent="-457200">
              <a:spcBef>
                <a:spcPts val="600"/>
              </a:spcBef>
              <a:buClr>
                <a:srgbClr val="80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Tactfully sidestep conflict by looking for the positive objectives that motivate  	your colleague. </a:t>
            </a:r>
          </a:p>
          <a:p>
            <a:pPr marL="457200" indent="-457200">
              <a:spcBef>
                <a:spcPts val="600"/>
              </a:spcBef>
              <a:buClr>
                <a:srgbClr val="80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Deal with a brewing feud quickly - nip it in the bud.</a:t>
            </a:r>
          </a:p>
          <a:p>
            <a:pPr marL="457200" indent="-457200">
              <a:spcBef>
                <a:spcPts val="600"/>
              </a:spcBef>
              <a:buClr>
                <a:srgbClr val="80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Before giving them “a piece of your mind,” take a break.</a:t>
            </a:r>
          </a:p>
        </p:txBody>
      </p:sp>
      <p:sp>
        <p:nvSpPr>
          <p:cNvPr id="50179" name="Line 9"/>
          <p:cNvSpPr>
            <a:spLocks noChangeShapeType="1"/>
          </p:cNvSpPr>
          <p:nvPr/>
        </p:nvSpPr>
        <p:spPr bwMode="auto">
          <a:xfrm>
            <a:off x="577758" y="6434286"/>
            <a:ext cx="10882721" cy="37633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0180" name="Picture 4" descr="C:\Users\Martha\AppData\Local\Microsoft\Windows\Temporary Internet Files\Content.IE5\4YS6J3I2\MPj0444136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1143000"/>
            <a:ext cx="17171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202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77636" y="609600"/>
            <a:ext cx="2589021" cy="990600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</a:t>
            </a:r>
            <a:b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 . . . </a:t>
            </a:r>
          </a:p>
        </p:txBody>
      </p:sp>
      <p:graphicFrame>
        <p:nvGraphicFramePr>
          <p:cNvPr id="1026" name="Chart 18"/>
          <p:cNvGraphicFramePr>
            <a:graphicFrameLocks/>
          </p:cNvGraphicFramePr>
          <p:nvPr/>
        </p:nvGraphicFramePr>
        <p:xfrm>
          <a:off x="3429000" y="2514600"/>
          <a:ext cx="44958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4" imgW="6480610" imgH="4572396" progId="Excel.Sheet.8">
                  <p:embed/>
                </p:oleObj>
              </mc:Choice>
              <mc:Fallback>
                <p:oleObj r:id="rId4" imgW="6480610" imgH="4572396" progId="Excel.Sheet.8">
                  <p:embed/>
                  <p:pic>
                    <p:nvPicPr>
                      <p:cNvPr id="1026" name="Chart 1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514600"/>
                        <a:ext cx="4495800" cy="320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Box 19"/>
          <p:cNvSpPr txBox="1">
            <a:spLocks noChangeArrowheads="1"/>
          </p:cNvSpPr>
          <p:nvPr/>
        </p:nvSpPr>
        <p:spPr bwMode="auto">
          <a:xfrm>
            <a:off x="4100945" y="3606968"/>
            <a:ext cx="280966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Skills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855527" y="994269"/>
            <a:ext cx="2286000" cy="20928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008000"/>
                </a:solidFill>
                <a:latin typeface="Arial" charset="0"/>
              </a:rPr>
              <a:t>“Industry Specific”</a:t>
            </a:r>
          </a:p>
          <a:p>
            <a:pPr algn="ctr">
              <a:defRPr/>
            </a:pPr>
            <a:endParaRPr lang="en-US" sz="1000" b="1" dirty="0">
              <a:solidFill>
                <a:srgbClr val="008000"/>
              </a:solidFill>
              <a:latin typeface="Arial" charset="0"/>
            </a:endParaRPr>
          </a:p>
          <a:p>
            <a:pPr algn="ctr">
              <a:defRPr/>
            </a:pPr>
            <a:r>
              <a:rPr lang="en-US" sz="2400" b="1" dirty="0">
                <a:solidFill>
                  <a:srgbClr val="008000"/>
                </a:solidFill>
                <a:latin typeface="Arial" charset="0"/>
              </a:rPr>
              <a:t>Technical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008000"/>
                </a:solidFill>
                <a:latin typeface="Arial" charset="0"/>
              </a:rPr>
              <a:t>Skills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008000"/>
                </a:solidFill>
                <a:latin typeface="Arial" charset="0"/>
              </a:rPr>
              <a:t>15%</a:t>
            </a:r>
          </a:p>
        </p:txBody>
      </p:sp>
      <p:sp>
        <p:nvSpPr>
          <p:cNvPr id="1031" name="AutoShape 2"/>
          <p:cNvSpPr>
            <a:spLocks noChangeAspect="1" noChangeArrowheads="1"/>
          </p:cNvSpPr>
          <p:nvPr/>
        </p:nvSpPr>
        <p:spPr bwMode="auto">
          <a:xfrm>
            <a:off x="2362200" y="1828802"/>
            <a:ext cx="7772400" cy="326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6781800" y="1828800"/>
            <a:ext cx="1371600" cy="91440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1168294"/>
      </p:ext>
    </p:extLst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792480" y="457201"/>
            <a:ext cx="10374284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80"/>
                </a:solidFill>
                <a:latin typeface="Arial" charset="0"/>
              </a:rPr>
              <a:t>Interacting With </a:t>
            </a:r>
            <a:r>
              <a:rPr lang="en-US" sz="3200" b="1" u="sng" dirty="0">
                <a:solidFill>
                  <a:srgbClr val="000080"/>
                </a:solidFill>
                <a:latin typeface="Arial" charset="0"/>
              </a:rPr>
              <a:t>Employees</a:t>
            </a:r>
            <a:endParaRPr lang="en-US" sz="2400" b="1" u="sng" dirty="0">
              <a:solidFill>
                <a:srgbClr val="000080"/>
              </a:solidFill>
              <a:latin typeface="Arial" charset="0"/>
            </a:endParaRPr>
          </a:p>
          <a:p>
            <a:pPr>
              <a:defRPr/>
            </a:pPr>
            <a:endParaRPr lang="en-US" sz="900" b="1" dirty="0">
              <a:latin typeface="Arial" charset="0"/>
            </a:endParaRPr>
          </a:p>
          <a:p>
            <a:pPr marL="914400" indent="-568325"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Use the person’s first name repeatedly during an exchange.</a:t>
            </a:r>
          </a:p>
          <a:p>
            <a:pPr marL="914400" indent="-568325"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Let the employee deliver the message that is on their mind </a:t>
            </a:r>
          </a:p>
          <a:p>
            <a:pPr marL="914400" indent="-568325"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Let them blow off steam - let them get it out.</a:t>
            </a:r>
          </a:p>
          <a:p>
            <a:pPr marL="914400" indent="-568325"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Offer sympathy for their situation.</a:t>
            </a:r>
          </a:p>
          <a:p>
            <a:pPr marL="914400" indent="-568325"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Ignore aggressively challenging questions - stick to the task.</a:t>
            </a:r>
          </a:p>
          <a:p>
            <a:pPr marL="914400" indent="-568325"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Don’t forget to praise.</a:t>
            </a:r>
          </a:p>
          <a:p>
            <a:pPr marL="914400" indent="-568325"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Give validation when appropriate.</a:t>
            </a:r>
          </a:p>
          <a:p>
            <a:pPr marL="914400" indent="-568325"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Recognize when an employee is fishing for a compliment.</a:t>
            </a:r>
          </a:p>
          <a:p>
            <a:pPr marL="914400" indent="-568325"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When possible bring the employee in on decisions affecting them.</a:t>
            </a:r>
          </a:p>
          <a:p>
            <a:pPr marL="914400" indent="-568325"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Look for the valid point before responding to obstacles the 		      </a:t>
            </a:r>
          </a:p>
          <a:p>
            <a:pPr marL="914400" indent="-568325">
              <a:spcBef>
                <a:spcPts val="600"/>
              </a:spcBef>
              <a:buClr>
                <a:srgbClr val="800000"/>
              </a:buClr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		employee brings to you.</a:t>
            </a:r>
          </a:p>
          <a:p>
            <a:pPr marL="914400" indent="-568325"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Ask for their advice.</a:t>
            </a:r>
          </a:p>
          <a:p>
            <a:pPr marL="914400" indent="-568325"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Treat employees as if they are superstars - be impressed.</a:t>
            </a:r>
          </a:p>
        </p:txBody>
      </p:sp>
      <p:sp>
        <p:nvSpPr>
          <p:cNvPr id="51203" name="Line 9"/>
          <p:cNvSpPr>
            <a:spLocks noChangeShapeType="1"/>
          </p:cNvSpPr>
          <p:nvPr/>
        </p:nvSpPr>
        <p:spPr bwMode="auto">
          <a:xfrm>
            <a:off x="671484" y="6367318"/>
            <a:ext cx="11006166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0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6895" y="549479"/>
            <a:ext cx="11048301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Dialogues That Make a Difference</a:t>
            </a:r>
          </a:p>
          <a:p>
            <a:pPr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endParaRPr lang="en-US" b="1" dirty="0">
              <a:latin typeface="Arial" charset="0"/>
            </a:endParaRPr>
          </a:p>
          <a:p>
            <a:pPr lvl="1"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r>
              <a:rPr lang="en-US" b="1" dirty="0">
                <a:latin typeface="Arial" charset="0"/>
              </a:rPr>
              <a:t>      </a:t>
            </a:r>
            <a:r>
              <a:rPr lang="en-US" b="1" dirty="0">
                <a:solidFill>
                  <a:srgbClr val="006600"/>
                </a:solidFill>
                <a:latin typeface="Arial" charset="0"/>
              </a:rPr>
              <a:t>Do your homework. </a:t>
            </a:r>
          </a:p>
          <a:p>
            <a:pPr lvl="1">
              <a:buClr>
                <a:srgbClr val="800000"/>
              </a:buClr>
              <a:buSzPct val="130000"/>
              <a:defRPr/>
            </a:pPr>
            <a:r>
              <a:rPr lang="en-US" sz="500" b="1" dirty="0">
                <a:solidFill>
                  <a:srgbClr val="006600"/>
                </a:solidFill>
                <a:latin typeface="Arial" charset="0"/>
              </a:rPr>
              <a:t> </a:t>
            </a:r>
          </a:p>
          <a:p>
            <a:pPr lvl="1"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	 Get the timing and setting correct.</a:t>
            </a:r>
          </a:p>
          <a:p>
            <a:pPr lvl="1">
              <a:buClr>
                <a:srgbClr val="800000"/>
              </a:buClr>
              <a:buSzPct val="130000"/>
              <a:defRPr/>
            </a:pPr>
            <a:endParaRPr lang="en-US" sz="500" b="1" dirty="0">
              <a:solidFill>
                <a:srgbClr val="006600"/>
              </a:solidFill>
              <a:latin typeface="Arial" charset="0"/>
            </a:endParaRPr>
          </a:p>
          <a:p>
            <a:pPr lvl="1"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      Be authentic. </a:t>
            </a:r>
          </a:p>
          <a:p>
            <a:pPr lvl="1"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endParaRPr lang="en-US" sz="1000" b="1" dirty="0">
              <a:solidFill>
                <a:srgbClr val="006600"/>
              </a:solidFill>
              <a:latin typeface="Arial" charset="0"/>
            </a:endParaRPr>
          </a:p>
          <a:p>
            <a:pPr lvl="1"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      Express your thoughts clearly.</a:t>
            </a:r>
          </a:p>
          <a:p>
            <a:pPr lvl="1">
              <a:buClr>
                <a:srgbClr val="800000"/>
              </a:buClr>
              <a:buSzPct val="130000"/>
              <a:defRPr/>
            </a:pPr>
            <a:endParaRPr lang="en-US" sz="400" b="1" dirty="0">
              <a:solidFill>
                <a:srgbClr val="006600"/>
              </a:solidFill>
              <a:latin typeface="Arial" charset="0"/>
            </a:endParaRPr>
          </a:p>
          <a:p>
            <a:pPr lvl="1"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      Be willing to express your feelings (tempered with reason).</a:t>
            </a:r>
          </a:p>
          <a:p>
            <a:pPr lvl="1">
              <a:buClr>
                <a:srgbClr val="800000"/>
              </a:buClr>
              <a:buSzPct val="130000"/>
              <a:defRPr/>
            </a:pPr>
            <a:endParaRPr lang="en-US" sz="500" b="1" dirty="0">
              <a:solidFill>
                <a:srgbClr val="006600"/>
              </a:solidFill>
              <a:latin typeface="Arial" charset="0"/>
            </a:endParaRPr>
          </a:p>
          <a:p>
            <a:pPr lvl="1"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      Be present -- no preoccupation. </a:t>
            </a:r>
          </a:p>
          <a:p>
            <a:pPr lvl="1"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endParaRPr lang="en-US" sz="1000" b="1" dirty="0">
              <a:solidFill>
                <a:srgbClr val="006600"/>
              </a:solidFill>
              <a:latin typeface="Arial" charset="0"/>
            </a:endParaRPr>
          </a:p>
          <a:p>
            <a:pPr lvl="1"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      Don't fake listening -- take notes, lean in, paraphrase, ask questions.</a:t>
            </a:r>
          </a:p>
          <a:p>
            <a:pPr lvl="1"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endParaRPr lang="en-US" sz="500" b="1" dirty="0">
              <a:solidFill>
                <a:srgbClr val="006600"/>
              </a:solidFill>
              <a:latin typeface="Arial" charset="0"/>
            </a:endParaRPr>
          </a:p>
          <a:p>
            <a:pPr lvl="1"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      See the world through the employee’s eyes. </a:t>
            </a:r>
          </a:p>
          <a:p>
            <a:pPr lvl="1">
              <a:buClr>
                <a:srgbClr val="800000"/>
              </a:buClr>
              <a:buSzPct val="130000"/>
              <a:defRPr/>
            </a:pPr>
            <a:endParaRPr lang="en-US" sz="500" b="1" dirty="0">
              <a:solidFill>
                <a:srgbClr val="006600"/>
              </a:solidFill>
              <a:latin typeface="Arial" charset="0"/>
            </a:endParaRPr>
          </a:p>
          <a:p>
            <a:pPr lvl="1"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      When presented with an opposing view, avoid becoming defensive or hostile </a:t>
            </a:r>
          </a:p>
          <a:p>
            <a:pPr lvl="2">
              <a:buClr>
                <a:srgbClr val="800000"/>
              </a:buClr>
              <a:buSzPct val="130000"/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	(example: no yes but, however).</a:t>
            </a:r>
          </a:p>
          <a:p>
            <a:pPr marL="800100" lvl="1" indent="-342900"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endParaRPr lang="en-US" sz="1000" b="1" dirty="0">
              <a:solidFill>
                <a:srgbClr val="006600"/>
              </a:solidFill>
              <a:latin typeface="Arial" charset="0"/>
            </a:endParaRPr>
          </a:p>
          <a:p>
            <a:pPr marL="800100" lvl="1" indent="-342900"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    Postpone evaluation until you fully understand what the employee is saying.</a:t>
            </a:r>
          </a:p>
          <a:p>
            <a:pPr marL="800100" lvl="1" indent="-342900"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endParaRPr lang="en-US" sz="500" b="1" dirty="0">
              <a:solidFill>
                <a:srgbClr val="006600"/>
              </a:solidFill>
              <a:latin typeface="Arial" charset="0"/>
            </a:endParaRPr>
          </a:p>
          <a:p>
            <a:pPr lvl="1"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       Be willing to change your mind and position when new truths are uncovered.</a:t>
            </a:r>
          </a:p>
          <a:p>
            <a:pPr lvl="1"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endParaRPr lang="en-US" sz="400" b="1" dirty="0">
              <a:solidFill>
                <a:srgbClr val="006600"/>
              </a:solidFill>
              <a:latin typeface="Arial" charset="0"/>
            </a:endParaRPr>
          </a:p>
          <a:p>
            <a:pPr lvl="1"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       Make the connection between organization as well as employee's goals.</a:t>
            </a:r>
          </a:p>
        </p:txBody>
      </p:sp>
      <p:sp>
        <p:nvSpPr>
          <p:cNvPr id="23555" name="Line 9"/>
          <p:cNvSpPr>
            <a:spLocks noChangeShapeType="1"/>
          </p:cNvSpPr>
          <p:nvPr/>
        </p:nvSpPr>
        <p:spPr bwMode="auto">
          <a:xfrm flipV="1">
            <a:off x="443916" y="6154723"/>
            <a:ext cx="11141279" cy="10486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5" descr="C:\Users\Martha\Pictures\Microsoft Clip Organizer\j02895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1" y="762000"/>
            <a:ext cx="2025487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4007" y="540391"/>
            <a:ext cx="11039912" cy="5878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Effective Organizational Communication</a:t>
            </a:r>
          </a:p>
          <a:p>
            <a:pPr>
              <a:buClr>
                <a:srgbClr val="800000"/>
              </a:buClr>
              <a:buFont typeface="Wingdings" pitchFamily="2" charset="2"/>
              <a:buChar char="§"/>
              <a:defRPr/>
            </a:pPr>
            <a:endParaRPr lang="en-US" b="1" dirty="0">
              <a:solidFill>
                <a:srgbClr val="006600"/>
              </a:solidFill>
              <a:latin typeface="Arial" charset="0"/>
            </a:endParaRPr>
          </a:p>
          <a:p>
            <a:pPr marL="461963"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       Let employees know where the organization is headed.</a:t>
            </a:r>
          </a:p>
          <a:p>
            <a:pPr marL="461963">
              <a:buClr>
                <a:srgbClr val="800000"/>
              </a:buClr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	           The destination</a:t>
            </a:r>
          </a:p>
          <a:p>
            <a:pPr marL="461963">
              <a:buClr>
                <a:srgbClr val="800000"/>
              </a:buClr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	           The road map for getting to the destination</a:t>
            </a:r>
          </a:p>
          <a:p>
            <a:pPr marL="461963">
              <a:buClr>
                <a:srgbClr val="800000"/>
              </a:buClr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	           Their role in following the road map to the destination</a:t>
            </a:r>
          </a:p>
          <a:p>
            <a:pPr marL="461963">
              <a:buClr>
                <a:srgbClr val="800000"/>
              </a:buClr>
              <a:buFont typeface="Wingdings" pitchFamily="2" charset="2"/>
              <a:buChar char="§"/>
              <a:defRPr/>
            </a:pPr>
            <a:endParaRPr lang="en-US" sz="800" b="1" dirty="0">
              <a:solidFill>
                <a:srgbClr val="006600"/>
              </a:solidFill>
              <a:latin typeface="Arial" charset="0"/>
            </a:endParaRPr>
          </a:p>
          <a:p>
            <a:pPr marL="461963"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     Let employees know clearly what is expected of them.</a:t>
            </a:r>
          </a:p>
          <a:p>
            <a:pPr marL="461963">
              <a:buClr>
                <a:srgbClr val="800000"/>
              </a:buClr>
              <a:defRPr/>
            </a:pPr>
            <a:r>
              <a:rPr lang="en-US" sz="800" b="1" dirty="0">
                <a:solidFill>
                  <a:srgbClr val="006600"/>
                </a:solidFill>
                <a:latin typeface="Arial" charset="0"/>
              </a:rPr>
              <a:t> </a:t>
            </a:r>
          </a:p>
          <a:p>
            <a:pPr marL="461963"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     Clearly spell out what you are willing to do to help.</a:t>
            </a:r>
          </a:p>
          <a:p>
            <a:pPr marL="461963">
              <a:buClr>
                <a:srgbClr val="800000"/>
              </a:buClr>
              <a:buFont typeface="Wingdings" pitchFamily="2" charset="2"/>
              <a:buChar char="§"/>
              <a:defRPr/>
            </a:pPr>
            <a:endParaRPr lang="en-US" sz="800" b="1" dirty="0">
              <a:solidFill>
                <a:srgbClr val="006600"/>
              </a:solidFill>
              <a:latin typeface="Arial" charset="0"/>
            </a:endParaRPr>
          </a:p>
          <a:p>
            <a:pPr marL="461963"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     Give employees accurate and timely feedback on their performance.</a:t>
            </a:r>
          </a:p>
          <a:p>
            <a:pPr marL="461963">
              <a:buClr>
                <a:srgbClr val="800000"/>
              </a:buClr>
              <a:buFont typeface="Wingdings" pitchFamily="2" charset="2"/>
              <a:buChar char="§"/>
              <a:defRPr/>
            </a:pPr>
            <a:endParaRPr lang="en-US" sz="800" b="1" dirty="0">
              <a:solidFill>
                <a:srgbClr val="006600"/>
              </a:solidFill>
              <a:latin typeface="Arial" charset="0"/>
            </a:endParaRPr>
          </a:p>
          <a:p>
            <a:pPr marL="461963"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     Inform employees about the progress of the organization.</a:t>
            </a:r>
          </a:p>
          <a:p>
            <a:pPr marL="461963">
              <a:buClr>
                <a:srgbClr val="800000"/>
              </a:buClr>
              <a:defRPr/>
            </a:pPr>
            <a:endParaRPr lang="en-US" sz="800" b="1" dirty="0">
              <a:solidFill>
                <a:srgbClr val="006600"/>
              </a:solidFill>
              <a:latin typeface="Arial" charset="0"/>
            </a:endParaRPr>
          </a:p>
          <a:p>
            <a:pPr marL="461963"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     Provide accurate and complete information.</a:t>
            </a:r>
          </a:p>
          <a:p>
            <a:pPr marL="461963">
              <a:buClr>
                <a:srgbClr val="800000"/>
              </a:buClr>
              <a:defRPr/>
            </a:pPr>
            <a:endParaRPr lang="en-US" sz="800" b="1" dirty="0">
              <a:solidFill>
                <a:srgbClr val="006600"/>
              </a:solidFill>
              <a:latin typeface="Arial" charset="0"/>
            </a:endParaRPr>
          </a:p>
          <a:p>
            <a:pPr marL="461963"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     Let employees know about major issues influencing the organization.</a:t>
            </a:r>
          </a:p>
          <a:p>
            <a:pPr marL="461963">
              <a:buClr>
                <a:srgbClr val="800000"/>
              </a:buClr>
              <a:defRPr/>
            </a:pPr>
            <a:endParaRPr lang="en-US" sz="800" b="1" dirty="0">
              <a:solidFill>
                <a:srgbClr val="006600"/>
              </a:solidFill>
              <a:latin typeface="Arial" charset="0"/>
            </a:endParaRPr>
          </a:p>
          <a:p>
            <a:pPr marL="461963"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     Actively seek Ideas, opinions, and suggestions from employees.</a:t>
            </a:r>
          </a:p>
          <a:p>
            <a:pPr marL="461963">
              <a:buClr>
                <a:srgbClr val="800000"/>
              </a:buClr>
              <a:defRPr/>
            </a:pPr>
            <a:endParaRPr lang="en-US" sz="800" b="1" dirty="0">
              <a:solidFill>
                <a:srgbClr val="006600"/>
              </a:solidFill>
              <a:latin typeface="Arial" charset="0"/>
            </a:endParaRPr>
          </a:p>
          <a:p>
            <a:pPr marL="461963"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     Interact with employees one-on-one to discuss their concerns and goals. </a:t>
            </a:r>
          </a:p>
          <a:p>
            <a:pPr marL="461963">
              <a:buClr>
                <a:srgbClr val="800000"/>
              </a:buClr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		Find ways to bump shoulders with them.</a:t>
            </a:r>
          </a:p>
          <a:p>
            <a:pPr marL="461963">
              <a:buClr>
                <a:srgbClr val="800000"/>
              </a:buClr>
              <a:defRPr/>
            </a:pPr>
            <a:endParaRPr lang="en-US" sz="900" b="1" dirty="0">
              <a:solidFill>
                <a:srgbClr val="006600"/>
              </a:solidFill>
              <a:latin typeface="Arial" charset="0"/>
            </a:endParaRPr>
          </a:p>
          <a:p>
            <a:pPr marL="461963">
              <a:buClr>
                <a:srgbClr val="800000"/>
              </a:buClr>
              <a:buFont typeface="Wingdings" pitchFamily="2" charset="2"/>
              <a:buChar char="§"/>
              <a:tabLst>
                <a:tab pos="5318125" algn="l"/>
              </a:tabLst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        Talk the talk and walk the talk.	     </a:t>
            </a:r>
          </a:p>
        </p:txBody>
      </p:sp>
      <p:sp>
        <p:nvSpPr>
          <p:cNvPr id="24579" name="Line 9"/>
          <p:cNvSpPr>
            <a:spLocks noChangeShapeType="1"/>
          </p:cNvSpPr>
          <p:nvPr/>
        </p:nvSpPr>
        <p:spPr bwMode="auto">
          <a:xfrm flipV="1">
            <a:off x="410360" y="6418903"/>
            <a:ext cx="11325837" cy="14754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1BF9977B-3507-4FFF-892D-4A4AEB97DF4D}"/>
              </a:ext>
            </a:extLst>
          </p:cNvPr>
          <p:cNvGrpSpPr/>
          <p:nvPr/>
        </p:nvGrpSpPr>
        <p:grpSpPr>
          <a:xfrm>
            <a:off x="2945337" y="2385958"/>
            <a:ext cx="6483143" cy="2358762"/>
            <a:chOff x="2051258" y="2152278"/>
            <a:chExt cx="8310508" cy="2287641"/>
          </a:xfrm>
        </p:grpSpPr>
        <p:sp>
          <p:nvSpPr>
            <p:cNvPr id="6" name="Rectangle 2">
              <a:extLst>
                <a:ext uri="{FF2B5EF4-FFF2-40B4-BE49-F238E27FC236}">
                  <a16:creationId xmlns:a16="http://schemas.microsoft.com/office/drawing/2014/main" id="{03A75171-DC81-4E5D-9ADA-78229A74F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3658" y="2304678"/>
              <a:ext cx="8158108" cy="2135241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006600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endParaRPr lang="en-US" sz="1000" b="1" dirty="0">
                <a:solidFill>
                  <a:schemeClr val="bg1"/>
                </a:solidFill>
              </a:endParaRPr>
            </a:p>
            <a:p>
              <a:pPr marL="342900" indent="-342900" algn="ctr">
                <a:spcBef>
                  <a:spcPct val="20000"/>
                </a:spcBef>
              </a:pP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Rectangle 2">
              <a:extLst>
                <a:ext uri="{FF2B5EF4-FFF2-40B4-BE49-F238E27FC236}">
                  <a16:creationId xmlns:a16="http://schemas.microsoft.com/office/drawing/2014/main" id="{A8828524-20D2-40ED-9B73-39A330922A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1258" y="2152278"/>
              <a:ext cx="8158108" cy="2135241"/>
            </a:xfrm>
            <a:prstGeom prst="rect">
              <a:avLst/>
            </a:prstGeom>
            <a:solidFill>
              <a:srgbClr val="002060"/>
            </a:solidFill>
            <a:ln w="76200">
              <a:solidFill>
                <a:srgbClr val="006600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endParaRPr lang="en-US" sz="1000" b="1" dirty="0">
                <a:solidFill>
                  <a:schemeClr val="bg1"/>
                </a:solidFill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32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Building Emotional Intelligence</a:t>
              </a: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32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For </a:t>
              </a: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32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Greater “People” Success</a:t>
              </a:r>
              <a:endPara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indent="-342900" algn="ctr">
                <a:spcBef>
                  <a:spcPct val="20000"/>
                </a:spcBef>
              </a:pP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60091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6" name="Rectangle 4"/>
          <p:cNvSpPr>
            <a:spLocks noChangeArrowheads="1"/>
          </p:cNvSpPr>
          <p:nvPr/>
        </p:nvSpPr>
        <p:spPr bwMode="auto">
          <a:xfrm>
            <a:off x="1905000" y="593974"/>
            <a:ext cx="83820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tabLst>
                <a:tab pos="228600" algn="l"/>
              </a:tabLst>
              <a:defRPr/>
            </a:pPr>
            <a:r>
              <a:rPr lang="en-US" sz="2400" b="1" dirty="0">
                <a:solidFill>
                  <a:srgbClr val="000080"/>
                </a:solidFill>
                <a:ea typeface="Times New Roman" pitchFamily="18" charset="0"/>
                <a:cs typeface="Times New Roman" pitchFamily="18" charset="0"/>
              </a:rPr>
              <a:t>Emotional Intelligence</a:t>
            </a:r>
          </a:p>
          <a:p>
            <a:pPr eaLnBrk="0" hangingPunct="0">
              <a:tabLst>
                <a:tab pos="228600" algn="l"/>
              </a:tabLst>
              <a:defRPr/>
            </a:pPr>
            <a:endParaRPr lang="en-US" sz="900" b="1" dirty="0">
              <a:solidFill>
                <a:srgbClr val="000080"/>
              </a:solidFill>
              <a:ea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28600" algn="l"/>
              </a:tabLst>
              <a:defRPr/>
            </a:pPr>
            <a:endParaRPr lang="en-US" sz="900" b="1" dirty="0">
              <a:solidFill>
                <a:srgbClr val="000080"/>
              </a:solidFill>
              <a:ea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28600" algn="l"/>
              </a:tabLst>
              <a:defRPr/>
            </a:pPr>
            <a:endParaRPr lang="en-US" sz="900" b="1" dirty="0">
              <a:solidFill>
                <a:srgbClr val="000080"/>
              </a:solidFill>
              <a:ea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28600" algn="l"/>
              </a:tabLst>
              <a:defRPr/>
            </a:pPr>
            <a:r>
              <a:rPr lang="en-US" sz="2400" b="1" dirty="0">
                <a:solidFill>
                  <a:srgbClr val="000080"/>
                </a:solidFill>
                <a:ea typeface="Times New Roman" pitchFamily="18" charset="0"/>
                <a:cs typeface="Times New Roman" pitchFamily="18" charset="0"/>
              </a:rPr>
              <a:t>	    </a:t>
            </a:r>
            <a:r>
              <a:rPr lang="en-US" sz="2400" b="1" dirty="0">
                <a:solidFill>
                  <a:srgbClr val="006600"/>
                </a:solidFill>
                <a:ea typeface="Times New Roman" pitchFamily="18" charset="0"/>
                <a:cs typeface="Times New Roman" pitchFamily="18" charset="0"/>
              </a:rPr>
              <a:t>Those Who Have It!	       	      </a:t>
            </a:r>
            <a:r>
              <a:rPr lang="en-US" sz="2400" b="1">
                <a:solidFill>
                  <a:srgbClr val="006600"/>
                </a:solidFill>
                <a:ea typeface="Times New Roman" pitchFamily="18" charset="0"/>
                <a:cs typeface="Times New Roman" pitchFamily="18" charset="0"/>
              </a:rPr>
              <a:t>Those Who </a:t>
            </a:r>
            <a:r>
              <a:rPr lang="en-US" sz="2400" b="1" dirty="0">
                <a:solidFill>
                  <a:srgbClr val="006600"/>
                </a:solidFill>
                <a:ea typeface="Times New Roman" pitchFamily="18" charset="0"/>
                <a:cs typeface="Times New Roman" pitchFamily="18" charset="0"/>
              </a:rPr>
              <a:t>Don’t!				</a:t>
            </a:r>
            <a:endParaRPr lang="en-US" sz="2400" b="1" dirty="0">
              <a:solidFill>
                <a:srgbClr val="660033"/>
              </a:solidFill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Line 9"/>
          <p:cNvSpPr>
            <a:spLocks noChangeShapeType="1"/>
          </p:cNvSpPr>
          <p:nvPr/>
        </p:nvSpPr>
        <p:spPr bwMode="auto">
          <a:xfrm>
            <a:off x="1828800" y="5715000"/>
            <a:ext cx="8534400" cy="0"/>
          </a:xfrm>
          <a:prstGeom prst="line">
            <a:avLst/>
          </a:prstGeom>
          <a:noFill/>
          <a:ln w="76200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1828800" y="1905000"/>
            <a:ext cx="8534400" cy="0"/>
          </a:xfrm>
          <a:prstGeom prst="line">
            <a:avLst/>
          </a:prstGeom>
          <a:noFill/>
          <a:ln w="76200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05000" y="1897083"/>
            <a:ext cx="3886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85800" eaLnBrk="0" hangingPunct="0">
              <a:buClr>
                <a:srgbClr val="990033"/>
              </a:buClr>
              <a:buSzPct val="130000"/>
              <a:tabLst>
                <a:tab pos="228600" algn="l"/>
              </a:tabLst>
              <a:defRPr/>
            </a:pPr>
            <a:endParaRPr lang="en-US" b="1" dirty="0">
              <a:solidFill>
                <a:srgbClr val="000080"/>
              </a:solidFill>
              <a:ea typeface="Times New Roman" pitchFamily="18" charset="0"/>
              <a:cs typeface="Times New Roman" pitchFamily="18" charset="0"/>
            </a:endParaRPr>
          </a:p>
          <a:p>
            <a:pPr marL="228600" lvl="1" indent="-228600" eaLnBrk="0" hangingPunct="0">
              <a:buClr>
                <a:srgbClr val="990033"/>
              </a:buClr>
              <a:buSzPct val="130000"/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ea typeface="Times New Roman" pitchFamily="18" charset="0"/>
                <a:cs typeface="Times New Roman" pitchFamily="18" charset="0"/>
              </a:rPr>
              <a:t>__________________________</a:t>
            </a:r>
          </a:p>
          <a:p>
            <a:pPr marL="228600" lvl="1" indent="-228600" eaLnBrk="0" hangingPunct="0">
              <a:buClr>
                <a:srgbClr val="990033"/>
              </a:buClr>
              <a:buSzPct val="130000"/>
              <a:defRPr/>
            </a:pPr>
            <a:endParaRPr lang="en-US" b="1" dirty="0">
              <a:solidFill>
                <a:srgbClr val="006600"/>
              </a:solidFill>
              <a:ea typeface="Times New Roman" pitchFamily="18" charset="0"/>
              <a:cs typeface="Times New Roman" pitchFamily="18" charset="0"/>
            </a:endParaRPr>
          </a:p>
          <a:p>
            <a:pPr marL="228600" lvl="1" indent="-228600" eaLnBrk="0" hangingPunct="0">
              <a:buClr>
                <a:srgbClr val="990033"/>
              </a:buClr>
              <a:buSzPct val="130000"/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ea typeface="Times New Roman" pitchFamily="18" charset="0"/>
                <a:cs typeface="Times New Roman" pitchFamily="18" charset="0"/>
              </a:rPr>
              <a:t>__________________________</a:t>
            </a:r>
          </a:p>
          <a:p>
            <a:pPr marL="228600" indent="-228600" eaLnBrk="0" hangingPunct="0">
              <a:buClr>
                <a:srgbClr val="990033"/>
              </a:buClr>
              <a:buSzPct val="130000"/>
              <a:buFont typeface="Wingdings" pitchFamily="2" charset="2"/>
              <a:buChar char="§"/>
              <a:defRPr/>
            </a:pPr>
            <a:endParaRPr lang="en-US" b="1" dirty="0">
              <a:solidFill>
                <a:srgbClr val="000080"/>
              </a:solidFill>
              <a:ea typeface="Times New Roman" pitchFamily="18" charset="0"/>
              <a:cs typeface="Times New Roman" pitchFamily="18" charset="0"/>
            </a:endParaRPr>
          </a:p>
          <a:p>
            <a:pPr marL="228600" lvl="1" indent="-228600" eaLnBrk="0" hangingPunct="0">
              <a:buClr>
                <a:srgbClr val="990033"/>
              </a:buClr>
              <a:buSzPct val="130000"/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ea typeface="Times New Roman" pitchFamily="18" charset="0"/>
                <a:cs typeface="Times New Roman" pitchFamily="18" charset="0"/>
              </a:rPr>
              <a:t>__________________________</a:t>
            </a:r>
          </a:p>
          <a:p>
            <a:pPr marL="228600" indent="-228600" eaLnBrk="0" hangingPunct="0">
              <a:buClr>
                <a:srgbClr val="990033"/>
              </a:buClr>
              <a:buSzPct val="130000"/>
              <a:buFont typeface="Wingdings" pitchFamily="2" charset="2"/>
              <a:buChar char="§"/>
              <a:defRPr/>
            </a:pPr>
            <a:endParaRPr lang="en-US" b="1" dirty="0">
              <a:solidFill>
                <a:srgbClr val="000080"/>
              </a:solidFill>
              <a:ea typeface="Times New Roman" pitchFamily="18" charset="0"/>
              <a:cs typeface="Times New Roman" pitchFamily="18" charset="0"/>
            </a:endParaRPr>
          </a:p>
          <a:p>
            <a:pPr marL="228600" lvl="1" indent="-228600" eaLnBrk="0" hangingPunct="0">
              <a:buClr>
                <a:srgbClr val="990033"/>
              </a:buClr>
              <a:buSzPct val="130000"/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ea typeface="Times New Roman" pitchFamily="18" charset="0"/>
                <a:cs typeface="Times New Roman" pitchFamily="18" charset="0"/>
              </a:rPr>
              <a:t>__________________________</a:t>
            </a:r>
          </a:p>
          <a:p>
            <a:pPr marL="228600" indent="-228600" eaLnBrk="0" hangingPunct="0">
              <a:buClr>
                <a:srgbClr val="990033"/>
              </a:buClr>
              <a:buSzPct val="130000"/>
              <a:buFont typeface="Wingdings" pitchFamily="2" charset="2"/>
              <a:buChar char="§"/>
              <a:defRPr/>
            </a:pPr>
            <a:endParaRPr lang="en-US" b="1" dirty="0">
              <a:solidFill>
                <a:srgbClr val="000080"/>
              </a:solidFill>
              <a:ea typeface="Times New Roman" pitchFamily="18" charset="0"/>
              <a:cs typeface="Times New Roman" pitchFamily="18" charset="0"/>
            </a:endParaRPr>
          </a:p>
          <a:p>
            <a:pPr marL="228600" lvl="1" indent="-228600" eaLnBrk="0" hangingPunct="0">
              <a:buClr>
                <a:srgbClr val="990033"/>
              </a:buClr>
              <a:buSzPct val="130000"/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ea typeface="Times New Roman" pitchFamily="18" charset="0"/>
                <a:cs typeface="Times New Roman" pitchFamily="18" charset="0"/>
              </a:rPr>
              <a:t>__________________________</a:t>
            </a:r>
          </a:p>
          <a:p>
            <a:pPr marL="228600" lvl="1" indent="-228600" eaLnBrk="0" hangingPunct="0">
              <a:buClr>
                <a:srgbClr val="990033"/>
              </a:buClr>
              <a:buSzPct val="130000"/>
              <a:defRPr/>
            </a:pPr>
            <a:endParaRPr lang="en-US" b="1" dirty="0">
              <a:solidFill>
                <a:srgbClr val="006600"/>
              </a:solidFill>
              <a:ea typeface="Times New Roman" pitchFamily="18" charset="0"/>
              <a:cs typeface="Times New Roman" pitchFamily="18" charset="0"/>
            </a:endParaRPr>
          </a:p>
          <a:p>
            <a:pPr marL="228600" lvl="1" indent="-228600" eaLnBrk="0" hangingPunct="0">
              <a:buClr>
                <a:srgbClr val="990033"/>
              </a:buClr>
              <a:buSzPct val="130000"/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ea typeface="Times New Roman" pitchFamily="18" charset="0"/>
                <a:cs typeface="Times New Roman" pitchFamily="18" charset="0"/>
              </a:rPr>
              <a:t>__________________________</a:t>
            </a:r>
          </a:p>
          <a:p>
            <a:pPr marL="228600" indent="-228600" eaLnBrk="0" hangingPunct="0">
              <a:buClr>
                <a:srgbClr val="990033"/>
              </a:buClr>
              <a:buSzPct val="130000"/>
              <a:buFont typeface="Wingdings" pitchFamily="2" charset="2"/>
              <a:buChar char="§"/>
              <a:defRPr/>
            </a:pPr>
            <a:endParaRPr lang="en-US" b="1" dirty="0">
              <a:solidFill>
                <a:srgbClr val="000080"/>
              </a:solidFill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4600" y="1897082"/>
            <a:ext cx="3886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85800" eaLnBrk="0" hangingPunct="0">
              <a:buClr>
                <a:srgbClr val="990033"/>
              </a:buClr>
              <a:buSzPct val="130000"/>
              <a:tabLst>
                <a:tab pos="228600" algn="l"/>
              </a:tabLst>
              <a:defRPr/>
            </a:pPr>
            <a:endParaRPr lang="en-US" b="1" dirty="0">
              <a:solidFill>
                <a:srgbClr val="000080"/>
              </a:solidFill>
              <a:ea typeface="Times New Roman" pitchFamily="18" charset="0"/>
              <a:cs typeface="Times New Roman" pitchFamily="18" charset="0"/>
            </a:endParaRPr>
          </a:p>
          <a:p>
            <a:pPr marL="228600" lvl="1" indent="-228600" eaLnBrk="0" hangingPunct="0">
              <a:buClr>
                <a:srgbClr val="990033"/>
              </a:buClr>
              <a:buSzPct val="130000"/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ea typeface="Times New Roman" pitchFamily="18" charset="0"/>
                <a:cs typeface="Times New Roman" pitchFamily="18" charset="0"/>
              </a:rPr>
              <a:t>__________________________</a:t>
            </a:r>
          </a:p>
          <a:p>
            <a:pPr marL="228600" lvl="1" indent="-228600" eaLnBrk="0" hangingPunct="0">
              <a:buClr>
                <a:srgbClr val="990033"/>
              </a:buClr>
              <a:buSzPct val="130000"/>
              <a:defRPr/>
            </a:pPr>
            <a:endParaRPr lang="en-US" b="1" dirty="0">
              <a:solidFill>
                <a:srgbClr val="006600"/>
              </a:solidFill>
              <a:ea typeface="Times New Roman" pitchFamily="18" charset="0"/>
              <a:cs typeface="Times New Roman" pitchFamily="18" charset="0"/>
            </a:endParaRPr>
          </a:p>
          <a:p>
            <a:pPr marL="228600" lvl="1" indent="-228600" eaLnBrk="0" hangingPunct="0">
              <a:buClr>
                <a:srgbClr val="990033"/>
              </a:buClr>
              <a:buSzPct val="130000"/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ea typeface="Times New Roman" pitchFamily="18" charset="0"/>
                <a:cs typeface="Times New Roman" pitchFamily="18" charset="0"/>
              </a:rPr>
              <a:t>__________________________</a:t>
            </a:r>
          </a:p>
          <a:p>
            <a:pPr marL="228600" indent="-228600" eaLnBrk="0" hangingPunct="0">
              <a:buClr>
                <a:srgbClr val="990033"/>
              </a:buClr>
              <a:buSzPct val="130000"/>
              <a:buFont typeface="Wingdings" pitchFamily="2" charset="2"/>
              <a:buChar char="§"/>
              <a:defRPr/>
            </a:pPr>
            <a:endParaRPr lang="en-US" b="1" dirty="0">
              <a:solidFill>
                <a:srgbClr val="000080"/>
              </a:solidFill>
              <a:ea typeface="Times New Roman" pitchFamily="18" charset="0"/>
              <a:cs typeface="Times New Roman" pitchFamily="18" charset="0"/>
            </a:endParaRPr>
          </a:p>
          <a:p>
            <a:pPr marL="228600" lvl="1" indent="-228600" eaLnBrk="0" hangingPunct="0">
              <a:buClr>
                <a:srgbClr val="990033"/>
              </a:buClr>
              <a:buSzPct val="130000"/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ea typeface="Times New Roman" pitchFamily="18" charset="0"/>
                <a:cs typeface="Times New Roman" pitchFamily="18" charset="0"/>
              </a:rPr>
              <a:t>__________________________</a:t>
            </a:r>
          </a:p>
          <a:p>
            <a:pPr marL="228600" indent="-228600" eaLnBrk="0" hangingPunct="0">
              <a:buClr>
                <a:srgbClr val="990033"/>
              </a:buClr>
              <a:buSzPct val="130000"/>
              <a:buFont typeface="Wingdings" pitchFamily="2" charset="2"/>
              <a:buChar char="§"/>
              <a:defRPr/>
            </a:pPr>
            <a:endParaRPr lang="en-US" b="1" dirty="0">
              <a:solidFill>
                <a:srgbClr val="000080"/>
              </a:solidFill>
              <a:ea typeface="Times New Roman" pitchFamily="18" charset="0"/>
              <a:cs typeface="Times New Roman" pitchFamily="18" charset="0"/>
            </a:endParaRPr>
          </a:p>
          <a:p>
            <a:pPr marL="228600" lvl="1" indent="-228600" eaLnBrk="0" hangingPunct="0">
              <a:buClr>
                <a:srgbClr val="990033"/>
              </a:buClr>
              <a:buSzPct val="130000"/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ea typeface="Times New Roman" pitchFamily="18" charset="0"/>
                <a:cs typeface="Times New Roman" pitchFamily="18" charset="0"/>
              </a:rPr>
              <a:t>__________________________</a:t>
            </a:r>
          </a:p>
          <a:p>
            <a:pPr marL="228600" indent="-228600" eaLnBrk="0" hangingPunct="0">
              <a:buClr>
                <a:srgbClr val="990033"/>
              </a:buClr>
              <a:buSzPct val="130000"/>
              <a:buFont typeface="Wingdings" pitchFamily="2" charset="2"/>
              <a:buChar char="§"/>
              <a:defRPr/>
            </a:pPr>
            <a:endParaRPr lang="en-US" b="1" dirty="0">
              <a:solidFill>
                <a:srgbClr val="000080"/>
              </a:solidFill>
              <a:ea typeface="Times New Roman" pitchFamily="18" charset="0"/>
              <a:cs typeface="Times New Roman" pitchFamily="18" charset="0"/>
            </a:endParaRPr>
          </a:p>
          <a:p>
            <a:pPr marL="228600" lvl="1" indent="-228600" eaLnBrk="0" hangingPunct="0">
              <a:buClr>
                <a:srgbClr val="990033"/>
              </a:buClr>
              <a:buSzPct val="130000"/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ea typeface="Times New Roman" pitchFamily="18" charset="0"/>
                <a:cs typeface="Times New Roman" pitchFamily="18" charset="0"/>
              </a:rPr>
              <a:t>__________________________</a:t>
            </a:r>
          </a:p>
          <a:p>
            <a:pPr marL="228600" lvl="1" indent="-228600" eaLnBrk="0" hangingPunct="0">
              <a:buClr>
                <a:srgbClr val="990033"/>
              </a:buClr>
              <a:buSzPct val="130000"/>
              <a:defRPr/>
            </a:pPr>
            <a:endParaRPr lang="en-US" b="1" dirty="0">
              <a:solidFill>
                <a:srgbClr val="006600"/>
              </a:solidFill>
              <a:ea typeface="Times New Roman" pitchFamily="18" charset="0"/>
              <a:cs typeface="Times New Roman" pitchFamily="18" charset="0"/>
            </a:endParaRPr>
          </a:p>
          <a:p>
            <a:pPr marL="228600" lvl="1" indent="-228600" eaLnBrk="0" hangingPunct="0">
              <a:buClr>
                <a:srgbClr val="990033"/>
              </a:buClr>
              <a:buSzPct val="130000"/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ea typeface="Times New Roman" pitchFamily="18" charset="0"/>
                <a:cs typeface="Times New Roman" pitchFamily="18" charset="0"/>
              </a:rPr>
              <a:t>__________________________</a:t>
            </a:r>
          </a:p>
          <a:p>
            <a:pPr marL="228600" indent="-228600" eaLnBrk="0" hangingPunct="0">
              <a:buClr>
                <a:srgbClr val="990033"/>
              </a:buClr>
              <a:buSzPct val="130000"/>
              <a:buFont typeface="Wingdings" pitchFamily="2" charset="2"/>
              <a:buChar char="§"/>
              <a:defRPr/>
            </a:pPr>
            <a:endParaRPr lang="en-US" b="1" dirty="0">
              <a:solidFill>
                <a:srgbClr val="000080"/>
              </a:solidFill>
              <a:ea typeface="Times New Roman" pitchFamily="18" charset="0"/>
              <a:cs typeface="Times New Roman" pitchFamily="18" charset="0"/>
            </a:endParaRPr>
          </a:p>
          <a:p>
            <a:pPr lvl="1" indent="685800" eaLnBrk="0" hangingPunct="0">
              <a:buClr>
                <a:srgbClr val="990033"/>
              </a:buClr>
              <a:buSzPct val="130000"/>
              <a:tabLst>
                <a:tab pos="228600" algn="l"/>
              </a:tabLst>
              <a:defRPr/>
            </a:pPr>
            <a:endParaRPr lang="en-US" b="1" dirty="0">
              <a:solidFill>
                <a:srgbClr val="006600"/>
              </a:solidFill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6019800" y="1600201"/>
            <a:ext cx="0" cy="4362271"/>
          </a:xfrm>
          <a:prstGeom prst="line">
            <a:avLst/>
          </a:prstGeom>
          <a:noFill/>
          <a:ln w="76200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743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ChangeArrowheads="1"/>
          </p:cNvSpPr>
          <p:nvPr/>
        </p:nvSpPr>
        <p:spPr bwMode="auto">
          <a:xfrm>
            <a:off x="2133600" y="685801"/>
            <a:ext cx="6248400" cy="2390463"/>
          </a:xfrm>
          <a:prstGeom prst="rect">
            <a:avLst/>
          </a:prstGeom>
          <a:solidFill>
            <a:srgbClr val="0070C0"/>
          </a:solidFill>
          <a:ln w="76200">
            <a:solidFill>
              <a:srgbClr val="FF9900"/>
            </a:solidFill>
            <a:prstDash val="dash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endParaRPr lang="en-US" sz="300" b="1" dirty="0">
              <a:solidFill>
                <a:srgbClr val="006600"/>
              </a:solidFill>
            </a:endParaRPr>
          </a:p>
          <a:p>
            <a:pPr algn="ctr">
              <a:lnSpc>
                <a:spcPct val="125000"/>
              </a:lnSpc>
            </a:pPr>
            <a:r>
              <a:rPr lang="en-US" sz="2800" b="1" u="sng" dirty="0">
                <a:solidFill>
                  <a:schemeClr val="bg1"/>
                </a:solidFill>
              </a:rPr>
              <a:t>Emotional Intelligence</a:t>
            </a:r>
          </a:p>
          <a:p>
            <a:pPr algn="ctr">
              <a:lnSpc>
                <a:spcPct val="125000"/>
              </a:lnSpc>
            </a:pPr>
            <a:endParaRPr lang="en-US" sz="200" b="1" dirty="0">
              <a:solidFill>
                <a:schemeClr val="bg1"/>
              </a:solidFill>
            </a:endParaRPr>
          </a:p>
          <a:p>
            <a:pPr algn="ctr">
              <a:lnSpc>
                <a:spcPct val="125000"/>
              </a:lnSpc>
            </a:pPr>
            <a:r>
              <a:rPr lang="en-US" sz="2400" b="1" dirty="0">
                <a:solidFill>
                  <a:schemeClr val="bg1"/>
                </a:solidFill>
              </a:rPr>
              <a:t>. . . is the ability to recognize and manage one’s own emotions to motivate oneself </a:t>
            </a:r>
          </a:p>
          <a:p>
            <a:pPr algn="ctr">
              <a:lnSpc>
                <a:spcPct val="125000"/>
              </a:lnSpc>
            </a:pPr>
            <a:r>
              <a:rPr lang="en-US" sz="2400" b="1" dirty="0">
                <a:solidFill>
                  <a:schemeClr val="bg1"/>
                </a:solidFill>
              </a:rPr>
              <a:t>and restrain impulses.</a:t>
            </a:r>
          </a:p>
          <a:p>
            <a:pPr algn="ctr">
              <a:lnSpc>
                <a:spcPct val="125000"/>
              </a:lnSpc>
            </a:pPr>
            <a:endParaRPr lang="en-US" sz="500" b="1" dirty="0">
              <a:solidFill>
                <a:schemeClr val="bg1"/>
              </a:solidFill>
            </a:endParaRPr>
          </a:p>
          <a:p>
            <a:pPr algn="ctr">
              <a:lnSpc>
                <a:spcPct val="125000"/>
              </a:lnSpc>
            </a:pP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05A72E-AA64-48FA-93CB-3130545FC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886200"/>
            <a:ext cx="5791200" cy="2275046"/>
          </a:xfrm>
          <a:prstGeom prst="rect">
            <a:avLst/>
          </a:prstGeom>
          <a:solidFill>
            <a:srgbClr val="0070C0"/>
          </a:solidFill>
          <a:ln w="76200">
            <a:solidFill>
              <a:srgbClr val="FF9900"/>
            </a:solidFill>
            <a:prstDash val="dash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endParaRPr lang="en-US" sz="300" b="1" dirty="0">
              <a:solidFill>
                <a:srgbClr val="006600"/>
              </a:solidFill>
            </a:endParaRPr>
          </a:p>
          <a:p>
            <a:pPr algn="ctr">
              <a:lnSpc>
                <a:spcPct val="125000"/>
              </a:lnSpc>
            </a:pPr>
            <a:r>
              <a:rPr lang="en-US" sz="2800" b="1" u="sng" dirty="0">
                <a:solidFill>
                  <a:schemeClr val="bg1"/>
                </a:solidFill>
              </a:rPr>
              <a:t>Emotional Maturity</a:t>
            </a:r>
          </a:p>
          <a:p>
            <a:pPr algn="ctr">
              <a:lnSpc>
                <a:spcPct val="125000"/>
              </a:lnSpc>
            </a:pPr>
            <a:endParaRPr lang="en-US" sz="100" b="1" dirty="0">
              <a:solidFill>
                <a:schemeClr val="bg1"/>
              </a:solidFill>
            </a:endParaRPr>
          </a:p>
          <a:p>
            <a:pPr algn="ctr">
              <a:lnSpc>
                <a:spcPct val="125000"/>
              </a:lnSpc>
            </a:pPr>
            <a:r>
              <a:rPr lang="en-US" sz="2400" b="1" dirty="0">
                <a:solidFill>
                  <a:schemeClr val="bg1"/>
                </a:solidFill>
              </a:rPr>
              <a:t>. . . is the ability to use your emotions </a:t>
            </a:r>
          </a:p>
          <a:p>
            <a:pPr algn="ctr">
              <a:lnSpc>
                <a:spcPct val="125000"/>
              </a:lnSpc>
            </a:pPr>
            <a:r>
              <a:rPr lang="en-US" sz="2400" b="1" dirty="0">
                <a:solidFill>
                  <a:schemeClr val="bg1"/>
                </a:solidFill>
              </a:rPr>
              <a:t>in a positive and constructive way </a:t>
            </a:r>
          </a:p>
          <a:p>
            <a:pPr algn="ctr">
              <a:lnSpc>
                <a:spcPct val="125000"/>
              </a:lnSpc>
            </a:pPr>
            <a:r>
              <a:rPr lang="en-US" sz="2400" b="1" dirty="0">
                <a:solidFill>
                  <a:schemeClr val="bg1"/>
                </a:solidFill>
              </a:rPr>
              <a:t>in relationships with others.</a:t>
            </a:r>
          </a:p>
          <a:p>
            <a:pPr algn="ctr">
              <a:lnSpc>
                <a:spcPct val="125000"/>
              </a:lnSpc>
            </a:pPr>
            <a:endParaRPr lang="en-US" sz="1050" b="1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6351D58-B714-4A4C-ABA1-061793035B8D}"/>
              </a:ext>
            </a:extLst>
          </p:cNvPr>
          <p:cNvCxnSpPr>
            <a:cxnSpLocks/>
          </p:cNvCxnSpPr>
          <p:nvPr/>
        </p:nvCxnSpPr>
        <p:spPr>
          <a:xfrm>
            <a:off x="2743200" y="3233744"/>
            <a:ext cx="1371600" cy="2328857"/>
          </a:xfrm>
          <a:prstGeom prst="straightConnector1">
            <a:avLst/>
          </a:prstGeom>
          <a:ln w="76200">
            <a:solidFill>
              <a:srgbClr val="FF99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2473" y="465000"/>
            <a:ext cx="879763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1638" algn="ctr"/>
            <a:r>
              <a:rPr lang="en-US" sz="2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Self-Motivated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01638"/>
            <a:r>
              <a:rPr lang="en-US" sz="20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E</a:t>
            </a:r>
            <a:r>
              <a:rPr lang="en-US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 during very frustrating circumstances, they can stay motivated.</a:t>
            </a:r>
          </a:p>
          <a:p>
            <a:pPr marL="401638"/>
            <a:r>
              <a:rPr lang="en-US" sz="6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01638"/>
            <a:endParaRPr lang="en-US" sz="6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1638" algn="ctr"/>
            <a:r>
              <a:rPr lang="en-US" sz="2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Control Their Impulses &amp; Delay Gratification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01638"/>
            <a:r>
              <a:rPr lang="en-US" sz="20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</a:t>
            </a:r>
            <a:r>
              <a:rPr lang="en-US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hey see the big picture and don’t have to have everything immediately.</a:t>
            </a:r>
          </a:p>
          <a:p>
            <a:pPr marL="401638"/>
            <a:endParaRPr lang="en-US" sz="6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1638"/>
            <a:endParaRPr lang="en-US" sz="6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1638" algn="ctr"/>
            <a:r>
              <a:rPr lang="en-US" sz="2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Regulates Their Own Moods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01638"/>
            <a:r>
              <a:rPr lang="en-US" sz="20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recognize emotions and use self-talk to keep emotions under control.</a:t>
            </a:r>
          </a:p>
          <a:p>
            <a:pPr marL="401638"/>
            <a:endParaRPr lang="en-US" sz="8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1638"/>
            <a:endParaRPr lang="en-US" sz="8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1638" algn="ctr"/>
            <a:r>
              <a:rPr lang="en-US" sz="2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Handles Stress Well </a:t>
            </a: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1638"/>
            <a:r>
              <a:rPr lang="en-US" sz="20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don’t allow stress to overwhelm them and cloud their thinking.</a:t>
            </a:r>
          </a:p>
          <a:p>
            <a:pPr marL="401638"/>
            <a:endParaRPr lang="en-US" sz="8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1638"/>
            <a:endParaRPr lang="en-US" sz="8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1638" algn="ctr"/>
            <a:r>
              <a:rPr lang="en-US" sz="2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Empathizes With Others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01638"/>
            <a:r>
              <a:rPr lang="en-US" sz="20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recognize emotions in others and give emotional support to them.</a:t>
            </a:r>
          </a:p>
          <a:p>
            <a:pPr marL="401638"/>
            <a:endParaRPr lang="en-US" sz="5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1638"/>
            <a:endParaRPr lang="en-US" sz="5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1638" algn="ctr"/>
            <a:r>
              <a:rPr lang="en-US" sz="2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Handles Anger Well </a:t>
            </a: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1638"/>
            <a:r>
              <a:rPr lang="en-US" sz="20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Instead of flying off the handle, they think, then speak. They show control 	and wisdom, considering the other person’s point of view before reacting.</a:t>
            </a:r>
          </a:p>
          <a:p>
            <a:pPr marL="401638"/>
            <a:endParaRPr lang="en-US" sz="4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1638"/>
            <a:endParaRPr lang="en-US" sz="4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1638" algn="ctr"/>
            <a:r>
              <a:rPr lang="en-US" sz="2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Listens Carefully</a:t>
            </a:r>
            <a:r>
              <a:rPr lang="en-US" sz="20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1638"/>
            <a:r>
              <a:rPr lang="en-US" sz="20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listen to the words, sense the emotions and watch the speaker’s</a:t>
            </a:r>
          </a:p>
          <a:p>
            <a:pPr marL="401638"/>
            <a:r>
              <a:rPr lang="en-US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body language. They make the person feel that they are understood.</a:t>
            </a: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505321" y="6666076"/>
            <a:ext cx="11181358" cy="13854"/>
          </a:xfrm>
          <a:prstGeom prst="line">
            <a:avLst/>
          </a:prstGeom>
          <a:noFill/>
          <a:ln w="76200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A2452BA-1653-4E45-8D10-C8C95DA7E905}"/>
              </a:ext>
            </a:extLst>
          </p:cNvPr>
          <p:cNvSpPr/>
          <p:nvPr/>
        </p:nvSpPr>
        <p:spPr>
          <a:xfrm>
            <a:off x="814831" y="1300068"/>
            <a:ext cx="2162772" cy="3816429"/>
          </a:xfrm>
          <a:prstGeom prst="rect">
            <a:avLst/>
          </a:prstGeom>
          <a:ln w="57150">
            <a:solidFill>
              <a:srgbClr val="002060"/>
            </a:solidFill>
            <a:prstDash val="dash"/>
          </a:ln>
        </p:spPr>
        <p:txBody>
          <a:bodyPr wrap="non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8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</a:t>
            </a:r>
          </a:p>
          <a:p>
            <a:pPr algn="ctr">
              <a:lnSpc>
                <a:spcPct val="200000"/>
              </a:lnSpc>
            </a:pPr>
            <a:r>
              <a:rPr lang="en-US" sz="28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High</a:t>
            </a:r>
          </a:p>
          <a:p>
            <a:pPr algn="ctr">
              <a:lnSpc>
                <a:spcPct val="200000"/>
              </a:lnSpc>
            </a:pPr>
            <a:r>
              <a:rPr lang="en-US" sz="28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Emotional </a:t>
            </a:r>
          </a:p>
          <a:p>
            <a:pPr algn="ctr">
              <a:lnSpc>
                <a:spcPct val="200000"/>
              </a:lnSpc>
            </a:pPr>
            <a:r>
              <a:rPr lang="en-US" sz="28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Intelligence</a:t>
            </a:r>
          </a:p>
          <a:p>
            <a:pPr algn="ctr">
              <a:lnSpc>
                <a:spcPct val="200000"/>
              </a:lnSpc>
            </a:pPr>
            <a:endParaRPr lang="en-US" sz="9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294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2732325" y="2343150"/>
            <a:ext cx="8401903" cy="26289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1828800" y="609600"/>
            <a:ext cx="8458200" cy="235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marL="0" lvl="1" algn="ctr">
              <a:spcBef>
                <a:spcPct val="20000"/>
              </a:spcBef>
              <a:defRPr/>
            </a:pPr>
            <a:endParaRPr lang="en-US" sz="3200" b="1" dirty="0">
              <a:solidFill>
                <a:srgbClr val="160054"/>
              </a:solidFill>
            </a:endParaRPr>
          </a:p>
          <a:p>
            <a:pPr marL="0" lvl="1" algn="ctr">
              <a:spcBef>
                <a:spcPct val="20000"/>
              </a:spcBef>
              <a:defRPr/>
            </a:pPr>
            <a:endParaRPr lang="en-US" sz="3200" b="1" dirty="0">
              <a:solidFill>
                <a:srgbClr val="160054"/>
              </a:solidFill>
            </a:endParaRPr>
          </a:p>
          <a:p>
            <a:pPr marL="0" lvl="1" algn="ctr">
              <a:spcBef>
                <a:spcPct val="20000"/>
              </a:spcBef>
              <a:defRPr/>
            </a:pPr>
            <a:endParaRPr lang="en-US" sz="3200" b="1" dirty="0">
              <a:solidFill>
                <a:srgbClr val="160054"/>
              </a:solidFill>
            </a:endParaRPr>
          </a:p>
          <a:p>
            <a:pPr marL="0" lvl="1" algn="ctr">
              <a:spcBef>
                <a:spcPct val="20000"/>
              </a:spcBef>
              <a:defRPr/>
            </a:pPr>
            <a:endParaRPr lang="en-US" sz="3200" b="1" dirty="0">
              <a:solidFill>
                <a:srgbClr val="160054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7553" y="587830"/>
            <a:ext cx="2458303" cy="1240969"/>
          </a:xfrm>
          <a:prstGeom prst="rect">
            <a:avLst/>
          </a:prstGeom>
          <a:noFill/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002060"/>
                </a:solidFill>
              </a:rPr>
              <a:t>Emotional</a:t>
            </a:r>
          </a:p>
          <a:p>
            <a:pPr marL="0" lvl="1" algn="ctr">
              <a:spcBef>
                <a:spcPct val="20000"/>
              </a:spcBef>
              <a:defRPr/>
            </a:pPr>
            <a:endParaRPr lang="en-US" sz="300" b="1" dirty="0">
              <a:solidFill>
                <a:srgbClr val="002060"/>
              </a:solidFill>
            </a:endParaRPr>
          </a:p>
          <a:p>
            <a:pPr marL="0" lvl="1" algn="ctr"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002060"/>
                </a:solidFill>
              </a:rPr>
              <a:t> Intelligence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3265724" y="4089838"/>
            <a:ext cx="2514600" cy="1777562"/>
          </a:xfrm>
          <a:prstGeom prst="ellipse">
            <a:avLst/>
          </a:prstGeom>
          <a:solidFill>
            <a:srgbClr val="0070C0"/>
          </a:solidFill>
          <a:ln w="76200">
            <a:solidFill>
              <a:srgbClr val="00206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n-US" sz="2600" b="1" dirty="0">
                <a:solidFill>
                  <a:schemeClr val="bg1"/>
                </a:solidFill>
              </a:rPr>
              <a:t>Social</a:t>
            </a:r>
          </a:p>
          <a:p>
            <a:pPr algn="ctr"/>
            <a:r>
              <a:rPr lang="en-US" sz="2600" b="1" dirty="0">
                <a:solidFill>
                  <a:schemeClr val="bg1"/>
                </a:solidFill>
              </a:rPr>
              <a:t>Awareness </a:t>
            </a:r>
          </a:p>
          <a:p>
            <a:pPr algn="ctr"/>
            <a:r>
              <a:rPr lang="en-US" sz="2600" b="1" dirty="0">
                <a:solidFill>
                  <a:schemeClr val="bg1"/>
                </a:solidFill>
              </a:rPr>
              <a:t>-- Skills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8752124" y="1600200"/>
            <a:ext cx="2514600" cy="1777562"/>
          </a:xfrm>
          <a:prstGeom prst="ellipse">
            <a:avLst/>
          </a:prstGeom>
          <a:solidFill>
            <a:srgbClr val="CC00CC"/>
          </a:solidFill>
          <a:ln w="76200">
            <a:solidFill>
              <a:srgbClr val="00206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  <a:p>
            <a:pPr algn="ctr"/>
            <a:endParaRPr lang="en-US" sz="2600" b="1" dirty="0">
              <a:solidFill>
                <a:schemeClr val="bg1"/>
              </a:solidFill>
            </a:endParaRPr>
          </a:p>
          <a:p>
            <a:pPr algn="ctr"/>
            <a:endParaRPr lang="en-US" sz="2600" b="1" dirty="0">
              <a:solidFill>
                <a:schemeClr val="bg1"/>
              </a:solidFill>
            </a:endParaRPr>
          </a:p>
          <a:p>
            <a:pPr algn="ctr"/>
            <a:r>
              <a:rPr lang="en-US" sz="2600" b="1" dirty="0">
                <a:solidFill>
                  <a:schemeClr val="bg1"/>
                </a:solidFill>
              </a:rPr>
              <a:t>Emotional </a:t>
            </a:r>
          </a:p>
          <a:p>
            <a:pPr algn="ctr"/>
            <a:r>
              <a:rPr lang="en-US" sz="2600" b="1" dirty="0">
                <a:solidFill>
                  <a:schemeClr val="bg1"/>
                </a:solidFill>
              </a:rPr>
              <a:t>Control</a:t>
            </a:r>
          </a:p>
          <a:p>
            <a:pPr algn="ctr"/>
            <a:endParaRPr lang="en-US" sz="2600" b="1" dirty="0">
              <a:solidFill>
                <a:schemeClr val="bg1"/>
              </a:solidFill>
            </a:endParaRPr>
          </a:p>
          <a:p>
            <a:pPr algn="ctr"/>
            <a:endParaRPr lang="en-US" sz="2600" b="1" dirty="0">
              <a:solidFill>
                <a:schemeClr val="bg1"/>
              </a:solidFill>
            </a:endParaRPr>
          </a:p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4" name="Oval 3"/>
          <p:cNvSpPr>
            <a:spLocks noChangeArrowheads="1"/>
          </p:cNvSpPr>
          <p:nvPr/>
        </p:nvSpPr>
        <p:spPr bwMode="auto">
          <a:xfrm>
            <a:off x="5627924" y="533400"/>
            <a:ext cx="2743200" cy="2209800"/>
          </a:xfrm>
          <a:prstGeom prst="ellipse">
            <a:avLst/>
          </a:prstGeom>
          <a:solidFill>
            <a:srgbClr val="008000"/>
          </a:solidFill>
          <a:ln w="76200">
            <a:solidFill>
              <a:srgbClr val="00206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n-US" sz="2600" b="1" dirty="0">
                <a:solidFill>
                  <a:schemeClr val="bg1"/>
                </a:solidFill>
              </a:rPr>
              <a:t>Motivation</a:t>
            </a:r>
          </a:p>
          <a:p>
            <a:pPr algn="ctr"/>
            <a:endParaRPr lang="en-US" sz="1100" b="1" dirty="0">
              <a:solidFill>
                <a:schemeClr val="bg1"/>
              </a:solidFill>
            </a:endParaRPr>
          </a:p>
          <a:p>
            <a:pPr algn="ctr"/>
            <a:r>
              <a:rPr lang="en-US" sz="2600" b="1" dirty="0">
                <a:solidFill>
                  <a:schemeClr val="bg1"/>
                </a:solidFill>
              </a:rPr>
              <a:t> * * * * * * * * * * </a:t>
            </a:r>
          </a:p>
          <a:p>
            <a:pPr algn="ctr"/>
            <a:r>
              <a:rPr lang="en-US" sz="2600" b="1" dirty="0">
                <a:solidFill>
                  <a:schemeClr val="bg1"/>
                </a:solidFill>
              </a:rPr>
              <a:t>Optimism</a:t>
            </a:r>
          </a:p>
        </p:txBody>
      </p:sp>
      <p:sp>
        <p:nvSpPr>
          <p:cNvPr id="15" name="Oval 6"/>
          <p:cNvSpPr>
            <a:spLocks noChangeArrowheads="1"/>
          </p:cNvSpPr>
          <p:nvPr/>
        </p:nvSpPr>
        <p:spPr bwMode="auto">
          <a:xfrm>
            <a:off x="2656124" y="1828800"/>
            <a:ext cx="2514600" cy="1777562"/>
          </a:xfrm>
          <a:prstGeom prst="ellipse">
            <a:avLst/>
          </a:prstGeom>
          <a:solidFill>
            <a:srgbClr val="9900CC"/>
          </a:solidFill>
          <a:ln w="76200">
            <a:solidFill>
              <a:srgbClr val="00206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n-US" sz="2600" b="1" dirty="0">
                <a:solidFill>
                  <a:schemeClr val="bg1"/>
                </a:solidFill>
              </a:rPr>
              <a:t> Self</a:t>
            </a:r>
          </a:p>
          <a:p>
            <a:pPr algn="ctr"/>
            <a:r>
              <a:rPr lang="en-US" sz="2600" b="1" dirty="0">
                <a:solidFill>
                  <a:schemeClr val="bg1"/>
                </a:solidFill>
              </a:rPr>
              <a:t>Awareness</a:t>
            </a:r>
          </a:p>
        </p:txBody>
      </p:sp>
      <p:sp>
        <p:nvSpPr>
          <p:cNvPr id="12" name="Explosion 1 3"/>
          <p:cNvSpPr/>
          <p:nvPr/>
        </p:nvSpPr>
        <p:spPr>
          <a:xfrm>
            <a:off x="6466125" y="3581400"/>
            <a:ext cx="4668102" cy="2971800"/>
          </a:xfrm>
          <a:prstGeom prst="irregularSeal1">
            <a:avLst/>
          </a:prstGeom>
          <a:solidFill>
            <a:srgbClr val="5C009A"/>
          </a:solidFill>
          <a:ln w="76200">
            <a:solidFill>
              <a:srgbClr val="009900"/>
            </a:solidFill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Relationship Management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-- Flexibility</a:t>
            </a:r>
          </a:p>
        </p:txBody>
      </p:sp>
    </p:spTree>
    <p:extLst>
      <p:ext uri="{BB962C8B-B14F-4D97-AF65-F5344CB8AC3E}">
        <p14:creationId xmlns:p14="http://schemas.microsoft.com/office/powerpoint/2010/main" val="1304470070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1786" y="381000"/>
            <a:ext cx="1148541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Is Emotional Intelligence Important?</a:t>
            </a:r>
          </a:p>
          <a:p>
            <a:pPr marL="568325">
              <a:buClr>
                <a:srgbClr val="800000"/>
              </a:buClr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038" indent="454025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Helps you relate well and cooperate with others in the workplace 			   	     (understanding other people's emotions and motives)</a:t>
            </a:r>
          </a:p>
          <a:p>
            <a:pPr marL="173038" indent="454025">
              <a:buClr>
                <a:srgbClr val="800000"/>
              </a:buClr>
            </a:pPr>
            <a:endParaRPr lang="en-US" sz="8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038" indent="454025">
              <a:buClr>
                <a:srgbClr val="800000"/>
              </a:buClr>
            </a:pPr>
            <a:endParaRPr lang="en-US" sz="8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038" indent="454025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satisfying personal relationships </a:t>
            </a:r>
          </a:p>
          <a:p>
            <a:pPr marL="630238" lvl="1">
              <a:buClr>
                <a:srgbClr val="800000"/>
              </a:buClr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(by managing and balancing your emotions)</a:t>
            </a:r>
          </a:p>
          <a:p>
            <a:pPr marL="173038" indent="454025">
              <a:buClr>
                <a:srgbClr val="800000"/>
              </a:buClr>
            </a:pPr>
            <a:endParaRPr lang="en-US" sz="8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038" indent="454025">
              <a:buClr>
                <a:srgbClr val="800000"/>
              </a:buClr>
            </a:pPr>
            <a:endParaRPr lang="en-US" sz="8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038" indent="454025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 to others with empathy and compassion</a:t>
            </a:r>
          </a:p>
          <a:p>
            <a:pPr marL="173038" indent="454025">
              <a:buClr>
                <a:srgbClr val="800000"/>
              </a:buClr>
              <a:buFont typeface="Wingdings" pitchFamily="2" charset="2"/>
              <a:buChar char="§"/>
            </a:pPr>
            <a:endParaRPr lang="en-US" sz="8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038">
              <a:buClr>
                <a:srgbClr val="800000"/>
              </a:buClr>
            </a:pPr>
            <a:endParaRPr lang="en-US" sz="8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038" indent="454025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Allows you to use your emotions in a creative, productive way</a:t>
            </a:r>
          </a:p>
          <a:p>
            <a:pPr marL="173038">
              <a:buClr>
                <a:srgbClr val="800000"/>
              </a:buClr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(in touch with your emotions)</a:t>
            </a:r>
          </a:p>
          <a:p>
            <a:pPr marL="173038" indent="454025">
              <a:buClr>
                <a:srgbClr val="800000"/>
              </a:buClr>
            </a:pPr>
            <a:endParaRPr lang="en-US" sz="8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038" indent="454025">
              <a:buClr>
                <a:srgbClr val="800000"/>
              </a:buClr>
            </a:pPr>
            <a:endParaRPr lang="en-US" sz="8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038" indent="454025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 conflict more easily</a:t>
            </a:r>
          </a:p>
          <a:p>
            <a:pPr marL="173038" indent="454025">
              <a:buClr>
                <a:srgbClr val="800000"/>
              </a:buClr>
            </a:pPr>
            <a:endParaRPr lang="en-US" sz="8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038" indent="454025">
              <a:buClr>
                <a:srgbClr val="800000"/>
              </a:buClr>
            </a:pPr>
            <a:endParaRPr lang="en-US" sz="8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038" indent="454025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Helps you achieve your goals (cooperation with others, emotion management, maturity)</a:t>
            </a:r>
          </a:p>
          <a:p>
            <a:pPr marL="568325">
              <a:buClr>
                <a:srgbClr val="800000"/>
              </a:buClr>
            </a:pPr>
            <a:endParaRPr lang="en-US" sz="8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8325">
              <a:buClr>
                <a:srgbClr val="800000"/>
              </a:buClr>
            </a:pPr>
            <a:endParaRPr lang="en-US" sz="20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 flipV="1">
            <a:off x="480060" y="5601710"/>
            <a:ext cx="11407140" cy="26526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D9E98A-9A8F-42CF-A920-9186E7BE1549}"/>
              </a:ext>
            </a:extLst>
          </p:cNvPr>
          <p:cNvSpPr/>
          <p:nvPr/>
        </p:nvSpPr>
        <p:spPr>
          <a:xfrm>
            <a:off x="6892650" y="5616714"/>
            <a:ext cx="4572000" cy="707886"/>
          </a:xfrm>
          <a:prstGeom prst="rect">
            <a:avLst/>
          </a:prstGeom>
          <a:solidFill>
            <a:schemeClr val="bg2">
              <a:lumMod val="50000"/>
            </a:schemeClr>
          </a:solidFill>
          <a:ln w="57150">
            <a:solidFill>
              <a:srgbClr val="8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Feelings Of Life . . . 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Reflect The Facts Of Life</a:t>
            </a:r>
          </a:p>
        </p:txBody>
      </p:sp>
    </p:spTree>
    <p:extLst>
      <p:ext uri="{BB962C8B-B14F-4D97-AF65-F5344CB8AC3E}">
        <p14:creationId xmlns:p14="http://schemas.microsoft.com/office/powerpoint/2010/main" val="3218928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1828800" y="760414"/>
            <a:ext cx="2209800" cy="1655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800" b="1" dirty="0">
                <a:solidFill>
                  <a:srgbClr val="002060"/>
                </a:solidFill>
              </a:rPr>
              <a:t>Emotional </a:t>
            </a:r>
          </a:p>
          <a:p>
            <a:pPr algn="ctr">
              <a:lnSpc>
                <a:spcPct val="125000"/>
              </a:lnSpc>
            </a:pPr>
            <a:r>
              <a:rPr lang="en-US" sz="2800" b="1" dirty="0">
                <a:solidFill>
                  <a:srgbClr val="002060"/>
                </a:solidFill>
              </a:rPr>
              <a:t>High </a:t>
            </a:r>
          </a:p>
          <a:p>
            <a:pPr algn="ctr">
              <a:lnSpc>
                <a:spcPct val="125000"/>
              </a:lnSpc>
            </a:pPr>
            <a:r>
              <a:rPr lang="en-US" sz="2800" b="1" dirty="0">
                <a:solidFill>
                  <a:srgbClr val="002060"/>
                </a:solidFill>
              </a:rPr>
              <a:t>Jacking . . .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6003926" y="3287713"/>
            <a:ext cx="184731" cy="265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endParaRPr lang="en-US" sz="1000" b="1" dirty="0">
              <a:solidFill>
                <a:srgbClr val="006600"/>
              </a:solidFill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4191000" y="609600"/>
            <a:ext cx="5867400" cy="3048000"/>
          </a:xfrm>
          <a:prstGeom prst="cloudCallout">
            <a:avLst/>
          </a:prstGeom>
          <a:solidFill>
            <a:schemeClr val="tx2">
              <a:lumMod val="60000"/>
              <a:lumOff val="40000"/>
            </a:schemeClr>
          </a:solidFill>
          <a:ln w="76200">
            <a:solidFill>
              <a:srgbClr val="008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4419600" y="990601"/>
            <a:ext cx="5410200" cy="1893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400" b="1" dirty="0">
                <a:solidFill>
                  <a:schemeClr val="bg1"/>
                </a:solidFill>
              </a:rPr>
              <a:t>Is when a person is so overwhelmed by their feelings that they act without concern for their own or others’ safety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A3488A0-4053-4EE0-8135-E4955B5F2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" y="4572000"/>
            <a:ext cx="8153400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008000"/>
            </a:solidFill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0099"/>
                </a:solidFill>
              </a:rPr>
              <a:t>The Challenge</a:t>
            </a:r>
          </a:p>
          <a:p>
            <a:pPr algn="just"/>
            <a:r>
              <a:rPr lang="en-US" sz="2000" b="1" dirty="0">
                <a:solidFill>
                  <a:srgbClr val="000099"/>
                </a:solidFill>
              </a:rPr>
              <a:t>	“Anyone can become angry – that is easy.  But to be angry with the right person, to the right degree, at the right time, for the right purpose, and in the right way – this is not easy.”      </a:t>
            </a:r>
            <a:r>
              <a:rPr lang="en-US" sz="20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</a:p>
          <a:p>
            <a:pPr algn="just"/>
            <a:r>
              <a:rPr lang="en-US" sz="2000" b="1" dirty="0">
                <a:solidFill>
                  <a:srgbClr val="000099"/>
                </a:solidFill>
                <a:latin typeface="Times New Roman" pitchFamily="18" charset="0"/>
              </a:rPr>
              <a:t>					     </a:t>
            </a:r>
            <a:r>
              <a:rPr lang="en-US" sz="2000" b="1" dirty="0">
                <a:solidFill>
                  <a:srgbClr val="000099"/>
                </a:solidFill>
              </a:rPr>
              <a:t>~	Aristotle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6" name="Rectangle 4"/>
          <p:cNvSpPr>
            <a:spLocks noChangeArrowheads="1"/>
          </p:cNvSpPr>
          <p:nvPr/>
        </p:nvSpPr>
        <p:spPr bwMode="auto">
          <a:xfrm>
            <a:off x="1198880" y="599898"/>
            <a:ext cx="9650549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228600" algn="l"/>
              </a:tabLst>
              <a:defRPr/>
            </a:pPr>
            <a:r>
              <a:rPr lang="en-US" sz="2400" b="1" dirty="0">
                <a:solidFill>
                  <a:srgbClr val="00008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Confidence, Composure &amp; Credibility</a:t>
            </a:r>
          </a:p>
          <a:p>
            <a:pPr indent="685800" eaLnBrk="0" hangingPunct="0">
              <a:tabLst>
                <a:tab pos="228600" algn="l"/>
              </a:tabLst>
              <a:defRPr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685800" eaLnBrk="0" hangingPunct="0">
              <a:tabLst>
                <a:tab pos="228600" algn="l"/>
              </a:tabLst>
              <a:defRPr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tabLst>
                <a:tab pos="228600" algn="l"/>
              </a:tabLst>
              <a:defRPr/>
            </a:pPr>
            <a:r>
              <a:rPr lang="en-US" sz="2400" b="1" dirty="0">
                <a:solidFill>
                  <a:srgbClr val="00008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    People </a:t>
            </a:r>
            <a:r>
              <a:rPr lang="en-US" sz="2400" b="1" u="sng" dirty="0">
                <a:solidFill>
                  <a:srgbClr val="660033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Who Have It</a:t>
            </a:r>
            <a:r>
              <a:rPr lang="en-US" sz="2400" b="1" dirty="0">
                <a:solidFill>
                  <a:srgbClr val="00008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                       People </a:t>
            </a:r>
            <a:r>
              <a:rPr lang="en-US" sz="2400" b="1" u="sng" dirty="0">
                <a:solidFill>
                  <a:srgbClr val="660033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Who Don’t Have It</a:t>
            </a:r>
            <a:endParaRPr lang="en-US" b="1" dirty="0">
              <a:solidFill>
                <a:srgbClr val="00008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indent="685800" eaLnBrk="0" hangingPunct="0">
              <a:buClr>
                <a:srgbClr val="990033"/>
              </a:buClr>
              <a:buSzPct val="130000"/>
              <a:tabLst>
                <a:tab pos="228600" algn="l"/>
              </a:tabLst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Line 9"/>
          <p:cNvSpPr>
            <a:spLocks noChangeShapeType="1"/>
          </p:cNvSpPr>
          <p:nvPr/>
        </p:nvSpPr>
        <p:spPr bwMode="auto">
          <a:xfrm>
            <a:off x="775855" y="1897380"/>
            <a:ext cx="10668000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775855" y="5875020"/>
            <a:ext cx="10820400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 flipH="1" flipV="1">
            <a:off x="5817870" y="1897380"/>
            <a:ext cx="49530" cy="397764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482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581891" y="381001"/>
            <a:ext cx="11125200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Emotional High Jacking</a:t>
            </a:r>
          </a:p>
          <a:p>
            <a:pPr algn="ctr"/>
            <a:endParaRPr lang="en-US" sz="28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causes you to lose emotional control?</a:t>
            </a:r>
          </a:p>
          <a:p>
            <a:endParaRPr lang="en-US" sz="2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you feel . . .</a:t>
            </a:r>
          </a:p>
          <a:p>
            <a:pPr>
              <a:lnSpc>
                <a:spcPct val="125000"/>
              </a:lnSpc>
            </a:pPr>
            <a:r>
              <a:rPr lang="en-U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U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someone has violated your values.</a:t>
            </a:r>
          </a:p>
          <a:p>
            <a:pPr>
              <a:lnSpc>
                <a:spcPct val="125000"/>
              </a:lnSpc>
            </a:pPr>
            <a:r>
              <a:rPr lang="en-U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U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that you have no choices or options.</a:t>
            </a:r>
          </a:p>
          <a:p>
            <a:endParaRPr lang="en-US" sz="16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you are . . .</a:t>
            </a:r>
          </a:p>
          <a:p>
            <a:r>
              <a:rPr lang="en-U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U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in physical or emotional danger.</a:t>
            </a:r>
          </a:p>
          <a:p>
            <a:pPr>
              <a:lnSpc>
                <a:spcPct val="125000"/>
              </a:lnSpc>
            </a:pPr>
            <a:r>
              <a:rPr lang="en-U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U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treated unfairly.</a:t>
            </a:r>
          </a:p>
          <a:p>
            <a:pPr>
              <a:lnSpc>
                <a:spcPct val="125000"/>
              </a:lnSpc>
            </a:pPr>
            <a:r>
              <a:rPr lang="en-U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U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disappointed with yourself.</a:t>
            </a:r>
          </a:p>
          <a:p>
            <a:endParaRPr lang="en-US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something or someone gets in the way of what you want to do.</a:t>
            </a:r>
          </a:p>
        </p:txBody>
      </p:sp>
      <p:sp>
        <p:nvSpPr>
          <p:cNvPr id="63491" name="Freeform 3"/>
          <p:cNvSpPr>
            <a:spLocks/>
          </p:cNvSpPr>
          <p:nvPr/>
        </p:nvSpPr>
        <p:spPr bwMode="auto">
          <a:xfrm>
            <a:off x="1074853" y="1752604"/>
            <a:ext cx="10766741" cy="4190996"/>
          </a:xfrm>
          <a:custGeom>
            <a:avLst/>
            <a:gdLst>
              <a:gd name="T0" fmla="*/ 0 w 4272"/>
              <a:gd name="T1" fmla="*/ 0 h 2544"/>
              <a:gd name="T2" fmla="*/ 0 w 4272"/>
              <a:gd name="T3" fmla="*/ 2147483647 h 2544"/>
              <a:gd name="T4" fmla="*/ 2147483647 w 4272"/>
              <a:gd name="T5" fmla="*/ 2147483647 h 2544"/>
              <a:gd name="T6" fmla="*/ 0 60000 65536"/>
              <a:gd name="T7" fmla="*/ 0 60000 65536"/>
              <a:gd name="T8" fmla="*/ 0 60000 65536"/>
              <a:gd name="T9" fmla="*/ 0 w 4272"/>
              <a:gd name="T10" fmla="*/ 0 h 2544"/>
              <a:gd name="T11" fmla="*/ 4272 w 4272"/>
              <a:gd name="T12" fmla="*/ 2544 h 25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72" h="2544">
                <a:moveTo>
                  <a:pt x="0" y="0"/>
                </a:moveTo>
                <a:lnTo>
                  <a:pt x="0" y="2544"/>
                </a:lnTo>
                <a:lnTo>
                  <a:pt x="4272" y="2544"/>
                </a:lnTo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833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568041"/>
            <a:ext cx="109728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Moving to High Emotional Intelligence	</a:t>
            </a:r>
          </a:p>
          <a:p>
            <a:pPr algn="just"/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The most important fact that differentiates a person with high emotional intelligence is the time taken to calm down in a stressful situation.</a:t>
            </a:r>
          </a:p>
          <a:p>
            <a:pPr algn="just"/>
            <a:endParaRPr lang="en-US" sz="20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 adequately handling stressful situations, recognize . . . </a:t>
            </a:r>
          </a:p>
          <a:p>
            <a:pPr algn="just"/>
            <a:endParaRPr lang="en-US" sz="20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19313" algn="just">
              <a:buClr>
                <a:srgbClr val="7030A0"/>
              </a:buClr>
              <a:buFont typeface="Wingdings" panose="05000000000000000000" pitchFamily="2" charset="2"/>
              <a:buChar char="Ø"/>
              <a:tabLst>
                <a:tab pos="1995488" algn="l"/>
              </a:tabLst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you are stressed</a:t>
            </a:r>
          </a:p>
          <a:p>
            <a:pPr marL="2119313" algn="just">
              <a:buClr>
                <a:srgbClr val="7030A0"/>
              </a:buClr>
              <a:buFont typeface="Wingdings" panose="05000000000000000000" pitchFamily="2" charset="2"/>
              <a:buChar char="Ø"/>
              <a:tabLst>
                <a:tab pos="1995488" algn="l"/>
              </a:tabLst>
            </a:pPr>
            <a:endParaRPr lang="en-US" sz="20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19313" algn="just">
              <a:buClr>
                <a:srgbClr val="7030A0"/>
              </a:buClr>
              <a:buFont typeface="Wingdings" panose="05000000000000000000" pitchFamily="2" charset="2"/>
              <a:buChar char="Ø"/>
              <a:tabLst>
                <a:tab pos="1995488" algn="l"/>
              </a:tabLst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you react to stress</a:t>
            </a:r>
          </a:p>
          <a:p>
            <a:pPr marL="2119313" algn="just">
              <a:buClr>
                <a:srgbClr val="7030A0"/>
              </a:buClr>
              <a:buFont typeface="Wingdings" panose="05000000000000000000" pitchFamily="2" charset="2"/>
              <a:buChar char="Ø"/>
              <a:tabLst>
                <a:tab pos="1995488" algn="l"/>
              </a:tabLst>
            </a:pPr>
            <a:endParaRPr lang="en-US" sz="20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19313" algn="just">
              <a:buClr>
                <a:srgbClr val="7030A0"/>
              </a:buClr>
              <a:buFont typeface="Wingdings" panose="05000000000000000000" pitchFamily="2" charset="2"/>
              <a:buChar char="Ø"/>
              <a:tabLst>
                <a:tab pos="1995488" algn="l"/>
              </a:tabLst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techniques works best for you </a:t>
            </a:r>
          </a:p>
          <a:p>
            <a:pPr algn="just"/>
            <a:endParaRPr lang="en-US" sz="20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16534" y="4957578"/>
            <a:ext cx="9829800" cy="1284967"/>
          </a:xfrm>
          <a:prstGeom prst="rect">
            <a:avLst/>
          </a:prstGeom>
          <a:solidFill>
            <a:srgbClr val="7030A0"/>
          </a:solidFill>
          <a:ln w="57150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Emotional Control Can Be Difficult!</a:t>
            </a:r>
          </a:p>
          <a:p>
            <a:pPr algn="just">
              <a:lnSpc>
                <a:spcPct val="125000"/>
              </a:lnSpc>
            </a:pPr>
            <a:endParaRPr lang="en-US" sz="2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en-US" sz="2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“It is difficult to wrestle with internal demons -- to experience strife at the core of your being -- and at the same time behave graciously towards others.”</a:t>
            </a:r>
          </a:p>
        </p:txBody>
      </p:sp>
    </p:spTree>
    <p:extLst>
      <p:ext uri="{BB962C8B-B14F-4D97-AF65-F5344CB8AC3E}">
        <p14:creationId xmlns:p14="http://schemas.microsoft.com/office/powerpoint/2010/main" val="13256486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76775" y="577953"/>
            <a:ext cx="11015003" cy="583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Emotional Intelligence Skills</a:t>
            </a:r>
          </a:p>
          <a:p>
            <a:pPr algn="ctr"/>
            <a:endParaRPr lang="en-US" sz="24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/>
            <a:r>
              <a:rPr lang="en-US" sz="2000" b="1" u="sng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Self-Awareness</a:t>
            </a: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     </a:t>
            </a:r>
            <a:r>
              <a:rPr lang="en-US" sz="20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how you feel &amp; how that affects others</a:t>
            </a:r>
            <a:endParaRPr lang="en-US" sz="10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/>
            <a:endParaRPr lang="en-US" sz="6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/>
            <a:r>
              <a:rPr lang="en-US" sz="2000" b="1" u="sng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Skills</a:t>
            </a: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    </a:t>
            </a:r>
            <a:r>
              <a:rPr lang="en-US" sz="20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Listening intently &amp; adapting your communications</a:t>
            </a:r>
          </a:p>
          <a:p>
            <a:pPr marL="914400"/>
            <a:r>
              <a:rPr lang="en-US" sz="6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14400"/>
            <a:r>
              <a:rPr lang="en-US" sz="2000" b="1" u="sng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Optimism (Motivation)</a:t>
            </a:r>
            <a:r>
              <a:rPr lang="en-US" sz="20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0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Having a positive / optimistic outlook on life </a:t>
            </a:r>
            <a:endParaRPr lang="en-US" sz="10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/>
            <a:endParaRPr lang="en-US" sz="6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/>
            <a:r>
              <a:rPr lang="en-US" sz="2000" b="1" u="sng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Emotional Control</a:t>
            </a:r>
            <a:r>
              <a:rPr lang="en-US" sz="20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	     Dealing with change / conflict calmly</a:t>
            </a:r>
            <a:endParaRPr lang="en-US" sz="10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/>
            <a:endParaRPr lang="en-US" sz="6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/>
            <a:r>
              <a:rPr lang="en-US" sz="2000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Flexibility Skills</a:t>
            </a:r>
            <a:r>
              <a:rPr lang="en-US" sz="2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n-US" sz="20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problem solving to develop options</a:t>
            </a:r>
          </a:p>
          <a:p>
            <a:pPr marL="914400"/>
            <a:endParaRPr lang="en-US" sz="36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Emotional Intelligence Involves The Ability To . . . </a:t>
            </a:r>
          </a:p>
          <a:p>
            <a:pPr marL="2286000" indent="-342900"/>
            <a:endParaRPr lang="en-US" sz="5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0" indent="-342900"/>
            <a:endParaRPr lang="en-US" sz="5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6513" indent="-581025">
              <a:lnSpc>
                <a:spcPct val="150000"/>
              </a:lnSpc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Accurately Perceive Emotions In Oneself And Others,</a:t>
            </a:r>
          </a:p>
          <a:p>
            <a:pPr marL="2576513" indent="-581025">
              <a:lnSpc>
                <a:spcPct val="150000"/>
              </a:lnSpc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Emotions To Facilitate Thinking,</a:t>
            </a:r>
          </a:p>
          <a:p>
            <a:pPr marL="2576513" indent="-581025">
              <a:lnSpc>
                <a:spcPct val="150000"/>
              </a:lnSpc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Emotional Meanings,  </a:t>
            </a:r>
          </a:p>
          <a:p>
            <a:pPr marL="2576513" indent="-581025">
              <a:lnSpc>
                <a:spcPct val="150000"/>
              </a:lnSpc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And, Manage Emotions.</a:t>
            </a:r>
          </a:p>
        </p:txBody>
      </p:sp>
      <p:sp>
        <p:nvSpPr>
          <p:cNvPr id="9219" name="Freeform 3"/>
          <p:cNvSpPr>
            <a:spLocks/>
          </p:cNvSpPr>
          <p:nvPr/>
        </p:nvSpPr>
        <p:spPr bwMode="auto">
          <a:xfrm>
            <a:off x="826161" y="1385460"/>
            <a:ext cx="10427993" cy="5021842"/>
          </a:xfrm>
          <a:custGeom>
            <a:avLst/>
            <a:gdLst>
              <a:gd name="T0" fmla="*/ 0 w 4272"/>
              <a:gd name="T1" fmla="*/ 0 h 2544"/>
              <a:gd name="T2" fmla="*/ 0 w 4272"/>
              <a:gd name="T3" fmla="*/ 2147483647 h 2544"/>
              <a:gd name="T4" fmla="*/ 2147483647 w 4272"/>
              <a:gd name="T5" fmla="*/ 2147483647 h 2544"/>
              <a:gd name="T6" fmla="*/ 0 60000 65536"/>
              <a:gd name="T7" fmla="*/ 0 60000 65536"/>
              <a:gd name="T8" fmla="*/ 0 60000 65536"/>
              <a:gd name="T9" fmla="*/ 0 w 4272"/>
              <a:gd name="T10" fmla="*/ 0 h 2544"/>
              <a:gd name="T11" fmla="*/ 4272 w 4272"/>
              <a:gd name="T12" fmla="*/ 2544 h 25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72" h="2544">
                <a:moveTo>
                  <a:pt x="0" y="0"/>
                </a:moveTo>
                <a:lnTo>
                  <a:pt x="0" y="2544"/>
                </a:lnTo>
                <a:lnTo>
                  <a:pt x="4272" y="2544"/>
                </a:lnTo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3375A6A1-9227-4A13-AD63-E93ADDF384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1407" y="3727937"/>
            <a:ext cx="10942747" cy="41821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798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1"/>
          <p:cNvSpPr>
            <a:spLocks noChangeArrowheads="1"/>
          </p:cNvSpPr>
          <p:nvPr/>
        </p:nvSpPr>
        <p:spPr bwMode="auto">
          <a:xfrm>
            <a:off x="590843" y="530687"/>
            <a:ext cx="11127545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66"/>
                </a:solidFill>
                <a:latin typeface="Arial" pitchFamily="34" charset="0"/>
              </a:rPr>
              <a:t>Developing Your Emotional Intelligence</a:t>
            </a:r>
          </a:p>
          <a:p>
            <a:pPr>
              <a:defRPr/>
            </a:pPr>
            <a:endParaRPr lang="en-US" b="1" dirty="0">
              <a:solidFill>
                <a:srgbClr val="006600"/>
              </a:solidFill>
              <a:latin typeface="Arial" pitchFamily="34" charset="0"/>
            </a:endParaRPr>
          </a:p>
          <a:p>
            <a:pPr marL="463550" indent="450850"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Work with a mentor or personal coach to improve your emotional intelligence.</a:t>
            </a:r>
          </a:p>
          <a:p>
            <a:pPr marL="463550">
              <a:buClr>
                <a:srgbClr val="800000"/>
              </a:buClr>
              <a:defRPr/>
            </a:pPr>
            <a:r>
              <a:rPr lang="en-US" sz="600" b="1" dirty="0">
                <a:solidFill>
                  <a:srgbClr val="006600"/>
                </a:solidFill>
                <a:latin typeface="Arial" pitchFamily="34" charset="0"/>
              </a:rPr>
              <a:t> </a:t>
            </a:r>
            <a:endParaRPr lang="en-US" sz="100" b="1" dirty="0">
              <a:solidFill>
                <a:srgbClr val="006600"/>
              </a:solidFill>
              <a:latin typeface="Arial" pitchFamily="34" charset="0"/>
            </a:endParaRPr>
          </a:p>
          <a:p>
            <a:pPr marL="463550" indent="450850"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Use assessment tools to understand your strengths and vulnerabilities.</a:t>
            </a:r>
          </a:p>
          <a:p>
            <a:pPr marL="463550" indent="450850">
              <a:buClr>
                <a:srgbClr val="800000"/>
              </a:buClr>
              <a:defRPr/>
            </a:pPr>
            <a:endParaRPr lang="en-US" sz="600" b="1" dirty="0">
              <a:solidFill>
                <a:srgbClr val="006600"/>
              </a:solidFill>
              <a:latin typeface="Arial" pitchFamily="34" charset="0"/>
            </a:endParaRPr>
          </a:p>
          <a:p>
            <a:pPr marL="463550" indent="450850"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Understand your emotional style.  What do you do to avoid discomfort?</a:t>
            </a:r>
          </a:p>
          <a:p>
            <a:pPr marL="463550" indent="450850">
              <a:buClr>
                <a:srgbClr val="800000"/>
              </a:buClr>
              <a:buFont typeface="Wingdings" pitchFamily="2" charset="2"/>
              <a:buChar char="§"/>
              <a:defRPr/>
            </a:pPr>
            <a:endParaRPr lang="en-US" sz="600" b="1" dirty="0">
              <a:solidFill>
                <a:srgbClr val="006600"/>
              </a:solidFill>
              <a:latin typeface="Arial" pitchFamily="34" charset="0"/>
            </a:endParaRPr>
          </a:p>
          <a:p>
            <a:pPr marL="463550" indent="450850"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Identify the causes of feelings, thoughts, distortions, and split-second responses.</a:t>
            </a:r>
          </a:p>
          <a:p>
            <a:pPr marL="463550">
              <a:buClr>
                <a:srgbClr val="800000"/>
              </a:buClr>
              <a:defRPr/>
            </a:pPr>
            <a:endParaRPr lang="en-US" sz="600" b="1" dirty="0">
              <a:solidFill>
                <a:srgbClr val="006600"/>
              </a:solidFill>
              <a:latin typeface="Arial" pitchFamily="34" charset="0"/>
            </a:endParaRPr>
          </a:p>
          <a:p>
            <a:pPr marL="463550" indent="450850"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Differentiate between emotion and the need to take action.</a:t>
            </a:r>
          </a:p>
          <a:p>
            <a:pPr marL="463550" indent="450850">
              <a:buClr>
                <a:srgbClr val="800000"/>
              </a:buClr>
              <a:buFont typeface="Wingdings" pitchFamily="2" charset="2"/>
              <a:buChar char="§"/>
              <a:defRPr/>
            </a:pPr>
            <a:endParaRPr lang="en-US" sz="600" b="1" dirty="0">
              <a:solidFill>
                <a:srgbClr val="006600"/>
              </a:solidFill>
              <a:latin typeface="Arial" pitchFamily="34" charset="0"/>
            </a:endParaRPr>
          </a:p>
          <a:p>
            <a:pPr marL="914400" indent="-457200"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Acquire the skills of “learned optimism,” and use your optimism when appropriate. </a:t>
            </a:r>
            <a:endParaRPr lang="en-US" sz="100" b="1" dirty="0">
              <a:solidFill>
                <a:srgbClr val="006600"/>
              </a:solidFill>
              <a:latin typeface="Arial" pitchFamily="34" charset="0"/>
            </a:endParaRPr>
          </a:p>
          <a:p>
            <a:pPr marL="914400" indent="-457200">
              <a:buClr>
                <a:srgbClr val="800000"/>
              </a:buClr>
              <a:buFont typeface="Wingdings" pitchFamily="2" charset="2"/>
              <a:buChar char="§"/>
              <a:defRPr/>
            </a:pPr>
            <a:endParaRPr lang="en-US" sz="600" b="1" dirty="0">
              <a:solidFill>
                <a:srgbClr val="006600"/>
              </a:solidFill>
              <a:latin typeface="Arial" pitchFamily="34" charset="0"/>
            </a:endParaRPr>
          </a:p>
          <a:p>
            <a:pPr marL="914400" indent="-457200"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Find better ways to explain events.</a:t>
            </a:r>
          </a:p>
          <a:p>
            <a:pPr marL="457200">
              <a:buClr>
                <a:srgbClr val="800000"/>
              </a:buClr>
              <a:defRPr/>
            </a:pPr>
            <a:endParaRPr lang="en-US" sz="600" b="1" dirty="0">
              <a:solidFill>
                <a:srgbClr val="006600"/>
              </a:solidFill>
              <a:latin typeface="Arial" pitchFamily="34" charset="0"/>
            </a:endParaRPr>
          </a:p>
          <a:p>
            <a:pPr marL="914400" indent="-457200"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Learn to reframe negatives.</a:t>
            </a:r>
          </a:p>
          <a:p>
            <a:pPr marL="914400" indent="-457200">
              <a:buClr>
                <a:srgbClr val="800000"/>
              </a:buClr>
              <a:buFont typeface="Wingdings" pitchFamily="2" charset="2"/>
              <a:buChar char="§"/>
              <a:defRPr/>
            </a:pPr>
            <a:endParaRPr lang="en-US" sz="600" b="1" dirty="0">
              <a:solidFill>
                <a:srgbClr val="006600"/>
              </a:solidFill>
              <a:latin typeface="Arial" pitchFamily="34" charset="0"/>
            </a:endParaRPr>
          </a:p>
          <a:p>
            <a:pPr marL="914400" indent="-457200"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Increase your listening skills for reading the non-</a:t>
            </a:r>
            <a:r>
              <a:rPr lang="en-US" sz="2000" b="1" dirty="0" err="1">
                <a:solidFill>
                  <a:srgbClr val="006600"/>
                </a:solidFill>
                <a:latin typeface="Arial" pitchFamily="34" charset="0"/>
              </a:rPr>
              <a:t>verbals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.</a:t>
            </a:r>
          </a:p>
          <a:p>
            <a:pPr marL="914400" indent="-457200">
              <a:buClr>
                <a:srgbClr val="800000"/>
              </a:buClr>
              <a:buFont typeface="Wingdings" pitchFamily="2" charset="2"/>
              <a:buChar char="§"/>
              <a:defRPr/>
            </a:pPr>
            <a:endParaRPr lang="en-US" sz="600" b="1" dirty="0">
              <a:solidFill>
                <a:srgbClr val="006600"/>
              </a:solidFill>
              <a:latin typeface="Arial" pitchFamily="34" charset="0"/>
            </a:endParaRPr>
          </a:p>
          <a:p>
            <a:pPr marL="914400" indent="-457200"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Turn emotional mistakes into energy . . . make plans for a better next time. </a:t>
            </a:r>
          </a:p>
          <a:p>
            <a:pPr marL="914400" indent="-457200">
              <a:buClr>
                <a:srgbClr val="800000"/>
              </a:buClr>
              <a:buFont typeface="Wingdings" pitchFamily="2" charset="2"/>
              <a:buChar char="§"/>
              <a:defRPr/>
            </a:pPr>
            <a:endParaRPr lang="en-US" sz="600" b="1" dirty="0">
              <a:solidFill>
                <a:srgbClr val="006600"/>
              </a:solidFill>
              <a:latin typeface="Arial" pitchFamily="34" charset="0"/>
            </a:endParaRPr>
          </a:p>
          <a:p>
            <a:pPr marL="914400" indent="-457200"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Increase your feedback to yourself and to others.</a:t>
            </a:r>
          </a:p>
          <a:p>
            <a:pPr marL="914400" indent="-457200">
              <a:buClr>
                <a:srgbClr val="800000"/>
              </a:buClr>
              <a:buFont typeface="Wingdings" pitchFamily="2" charset="2"/>
              <a:buChar char="§"/>
              <a:defRPr/>
            </a:pPr>
            <a:endParaRPr lang="en-US" sz="600" b="1" dirty="0">
              <a:solidFill>
                <a:srgbClr val="006600"/>
              </a:solidFill>
              <a:latin typeface="Arial" pitchFamily="34" charset="0"/>
            </a:endParaRPr>
          </a:p>
          <a:p>
            <a:pPr marL="914400" indent="-457200"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Increase your appreciation of yourself and others</a:t>
            </a:r>
            <a:r>
              <a:rPr lang="en-US" sz="2000" dirty="0">
                <a:solidFill>
                  <a:srgbClr val="006600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40963" name="Line 4"/>
          <p:cNvSpPr>
            <a:spLocks noChangeShapeType="1"/>
          </p:cNvSpPr>
          <p:nvPr/>
        </p:nvSpPr>
        <p:spPr bwMode="auto">
          <a:xfrm flipV="1">
            <a:off x="369170" y="6167120"/>
            <a:ext cx="11477389" cy="63648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46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ChangeArrowheads="1"/>
          </p:cNvSpPr>
          <p:nvPr/>
        </p:nvSpPr>
        <p:spPr bwMode="auto">
          <a:xfrm>
            <a:off x="6003927" y="3287714"/>
            <a:ext cx="184731" cy="265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endParaRPr lang="en-US" sz="1000" b="1" dirty="0">
              <a:solidFill>
                <a:srgbClr val="006600"/>
              </a:solidFill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2209800" y="1077914"/>
            <a:ext cx="7620000" cy="4419600"/>
          </a:xfrm>
          <a:prstGeom prst="cloudCallout">
            <a:avLst/>
          </a:prstGeom>
          <a:solidFill>
            <a:schemeClr val="bg2">
              <a:lumMod val="75000"/>
            </a:schemeClr>
          </a:solidFill>
          <a:ln w="57150">
            <a:solidFill>
              <a:srgbClr val="6600C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25000"/>
              </a:lnSpc>
              <a:defRPr/>
            </a:pPr>
            <a:endParaRPr lang="en-US" sz="2400" b="1" dirty="0">
              <a:solidFill>
                <a:schemeClr val="bg1"/>
              </a:solidFill>
            </a:endParaRPr>
          </a:p>
          <a:p>
            <a:pPr algn="ctr">
              <a:lnSpc>
                <a:spcPct val="125000"/>
              </a:lnSpc>
              <a:defRPr/>
            </a:pPr>
            <a:endParaRPr lang="en-US" sz="2400" b="1" dirty="0">
              <a:solidFill>
                <a:srgbClr val="006600"/>
              </a:solidFill>
            </a:endParaRPr>
          </a:p>
        </p:txBody>
      </p:sp>
      <p:sp>
        <p:nvSpPr>
          <p:cNvPr id="67588" name="Rectangle 5"/>
          <p:cNvSpPr>
            <a:spLocks noChangeArrowheads="1"/>
          </p:cNvSpPr>
          <p:nvPr/>
        </p:nvSpPr>
        <p:spPr bwMode="auto">
          <a:xfrm>
            <a:off x="3124200" y="1630365"/>
            <a:ext cx="6172200" cy="324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200" b="1" dirty="0">
                <a:solidFill>
                  <a:schemeClr val="bg1"/>
                </a:solidFill>
              </a:rPr>
              <a:t>Emotional Intelligence . . . </a:t>
            </a:r>
          </a:p>
          <a:p>
            <a:pPr algn="ctr">
              <a:lnSpc>
                <a:spcPct val="125000"/>
              </a:lnSpc>
            </a:pPr>
            <a:r>
              <a:rPr lang="en-US" sz="2200" b="1" dirty="0">
                <a:solidFill>
                  <a:schemeClr val="bg1"/>
                </a:solidFill>
              </a:rPr>
              <a:t>Is the ability to know another’s feelings and to act in a way that further shapes those feelings in a positive way.</a:t>
            </a:r>
          </a:p>
          <a:p>
            <a:pPr algn="ctr">
              <a:lnSpc>
                <a:spcPct val="125000"/>
              </a:lnSpc>
            </a:pPr>
            <a:endParaRPr lang="en-US" sz="1000" b="1" dirty="0">
              <a:solidFill>
                <a:schemeClr val="bg1"/>
              </a:solidFill>
            </a:endParaRPr>
          </a:p>
          <a:p>
            <a:pPr algn="ctr">
              <a:lnSpc>
                <a:spcPct val="125000"/>
              </a:lnSpc>
            </a:pPr>
            <a:r>
              <a:rPr lang="en-US" sz="2200" b="1" dirty="0">
                <a:solidFill>
                  <a:schemeClr val="bg1"/>
                </a:solidFill>
              </a:rPr>
              <a:t>* * * * * * * * * * * * * * * * * * * * * * * </a:t>
            </a:r>
          </a:p>
          <a:p>
            <a:pPr algn="ctr">
              <a:lnSpc>
                <a:spcPct val="125000"/>
              </a:lnSpc>
            </a:pPr>
            <a:r>
              <a:rPr lang="en-US" sz="2200" b="1" dirty="0">
                <a:solidFill>
                  <a:schemeClr val="bg1"/>
                </a:solidFill>
              </a:rPr>
              <a:t>Emotional maturity is the ability </a:t>
            </a:r>
          </a:p>
          <a:p>
            <a:pPr algn="ctr">
              <a:lnSpc>
                <a:spcPct val="125000"/>
              </a:lnSpc>
            </a:pPr>
            <a:r>
              <a:rPr lang="en-US" sz="2200" b="1" dirty="0">
                <a:solidFill>
                  <a:schemeClr val="bg1"/>
                </a:solidFill>
              </a:rPr>
              <a:t>to handle relationships.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5319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838200"/>
            <a:ext cx="2590800" cy="5105400"/>
          </a:xfrm>
          <a:prstGeom prst="rect">
            <a:avLst/>
          </a:prstGeom>
          <a:solidFill>
            <a:srgbClr val="800000"/>
          </a:solidFill>
          <a:ln w="38100">
            <a:solidFill>
              <a:srgbClr val="006600"/>
            </a:solidFill>
            <a:prstDash val="dash"/>
            <a:miter lim="800000"/>
            <a:headEnd/>
            <a:tailEnd/>
          </a:ln>
          <a:effectLst/>
        </p:spPr>
      </p:pic>
      <p:sp>
        <p:nvSpPr>
          <p:cNvPr id="100355" name="Rectangle 1"/>
          <p:cNvSpPr>
            <a:spLocks noChangeArrowheads="1"/>
          </p:cNvSpPr>
          <p:nvPr/>
        </p:nvSpPr>
        <p:spPr bwMode="auto">
          <a:xfrm>
            <a:off x="4572000" y="381002"/>
            <a:ext cx="5791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00" b="1" dirty="0"/>
          </a:p>
          <a:p>
            <a:endParaRPr lang="en-US" sz="100" b="1" dirty="0"/>
          </a:p>
          <a:p>
            <a:endParaRPr lang="en-US" sz="100" b="1" dirty="0"/>
          </a:p>
          <a:p>
            <a:endParaRPr lang="en-US" sz="100" b="1" dirty="0"/>
          </a:p>
          <a:p>
            <a:endParaRPr lang="en-US" sz="100" b="1" dirty="0"/>
          </a:p>
          <a:p>
            <a:endParaRPr lang="en-US" sz="100" b="1" dirty="0"/>
          </a:p>
          <a:p>
            <a:endParaRPr lang="en-US" sz="100" b="1" dirty="0"/>
          </a:p>
          <a:p>
            <a:endParaRPr lang="en-US" sz="100" b="1" dirty="0"/>
          </a:p>
          <a:p>
            <a:endParaRPr lang="en-US" sz="100" b="1" dirty="0"/>
          </a:p>
          <a:p>
            <a:endParaRPr lang="en-US" sz="100" b="1" dirty="0"/>
          </a:p>
          <a:p>
            <a:endParaRPr lang="en-US" sz="100" b="1" dirty="0"/>
          </a:p>
          <a:p>
            <a:endParaRPr lang="en-US" sz="100" b="1" dirty="0"/>
          </a:p>
          <a:p>
            <a:endParaRPr lang="en-US" sz="100" b="1" dirty="0"/>
          </a:p>
          <a:p>
            <a:endParaRPr lang="en-US" sz="100" b="1" dirty="0"/>
          </a:p>
          <a:p>
            <a:endParaRPr lang="en-US" sz="100" b="1" dirty="0"/>
          </a:p>
          <a:p>
            <a:endParaRPr lang="en-US" sz="100" b="1" dirty="0"/>
          </a:p>
          <a:p>
            <a:endParaRPr lang="en-US" sz="100" b="1" dirty="0"/>
          </a:p>
          <a:p>
            <a:endParaRPr lang="en-US" sz="100" b="1" dirty="0"/>
          </a:p>
          <a:p>
            <a:endParaRPr lang="en-US" sz="100" b="1" dirty="0"/>
          </a:p>
          <a:p>
            <a:endParaRPr lang="en-US" sz="100" b="1" dirty="0"/>
          </a:p>
          <a:p>
            <a:endParaRPr lang="en-US" sz="100" b="1" dirty="0"/>
          </a:p>
          <a:p>
            <a:endParaRPr lang="en-US" sz="100" b="1" dirty="0"/>
          </a:p>
          <a:p>
            <a:endParaRPr lang="en-US" sz="100" b="1" dirty="0"/>
          </a:p>
          <a:p>
            <a:endParaRPr lang="en-US" sz="100" b="1" dirty="0"/>
          </a:p>
          <a:p>
            <a:endParaRPr lang="en-US" sz="100" b="1" dirty="0"/>
          </a:p>
          <a:p>
            <a:endParaRPr lang="en-US" sz="100" b="1" dirty="0"/>
          </a:p>
          <a:p>
            <a:endParaRPr lang="en-US" sz="100" b="1" dirty="0"/>
          </a:p>
          <a:p>
            <a:endParaRPr lang="en-US" sz="100" b="1" dirty="0"/>
          </a:p>
          <a:p>
            <a:endParaRPr lang="en-US" sz="100" b="1" dirty="0"/>
          </a:p>
          <a:p>
            <a:endParaRPr lang="en-US" sz="100" b="1" dirty="0"/>
          </a:p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rgbClr val="800000"/>
                </a:solidFill>
              </a:rPr>
              <a:t>Caring</a:t>
            </a:r>
          </a:p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rgbClr val="800000"/>
                </a:solidFill>
              </a:rPr>
              <a:t>Confident</a:t>
            </a:r>
          </a:p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rgbClr val="800000"/>
                </a:solidFill>
              </a:rPr>
              <a:t>Considerate</a:t>
            </a:r>
          </a:p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rgbClr val="800000"/>
                </a:solidFill>
              </a:rPr>
              <a:t>Committed</a:t>
            </a:r>
          </a:p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rgbClr val="800000"/>
                </a:solidFill>
              </a:rPr>
              <a:t>Creative</a:t>
            </a:r>
          </a:p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rgbClr val="800000"/>
                </a:solidFill>
              </a:rPr>
              <a:t>Controlled</a:t>
            </a:r>
          </a:p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rgbClr val="800000"/>
                </a:solidFill>
              </a:rPr>
              <a:t>Contagious</a:t>
            </a:r>
          </a:p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rgbClr val="800000"/>
                </a:solidFill>
              </a:rPr>
              <a:t>Consistent</a:t>
            </a:r>
          </a:p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rgbClr val="800000"/>
                </a:solidFill>
              </a:rPr>
              <a:t>Professional</a:t>
            </a:r>
          </a:p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rgbClr val="800000"/>
                </a:solidFill>
              </a:rPr>
              <a:t>Positive</a:t>
            </a:r>
          </a:p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rgbClr val="800000"/>
                </a:solidFill>
              </a:rPr>
              <a:t>Productive</a:t>
            </a:r>
            <a:endParaRPr lang="en-US" sz="2000" dirty="0">
              <a:solidFill>
                <a:srgbClr val="800000"/>
              </a:solidFill>
            </a:endParaRPr>
          </a:p>
        </p:txBody>
      </p:sp>
      <p:sp>
        <p:nvSpPr>
          <p:cNvPr id="100356" name="Line 9"/>
          <p:cNvSpPr>
            <a:spLocks noChangeShapeType="1"/>
          </p:cNvSpPr>
          <p:nvPr/>
        </p:nvSpPr>
        <p:spPr bwMode="auto">
          <a:xfrm>
            <a:off x="1752600" y="5982565"/>
            <a:ext cx="853440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1752600" y="850880"/>
            <a:ext cx="4419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0066"/>
                </a:solidFill>
              </a:rPr>
              <a:t>Want </a:t>
            </a:r>
          </a:p>
          <a:p>
            <a:pPr algn="ctr"/>
            <a:r>
              <a:rPr lang="en-US" sz="2400" b="1" dirty="0">
                <a:solidFill>
                  <a:srgbClr val="000066"/>
                </a:solidFill>
              </a:rPr>
              <a:t>Communication Success?</a:t>
            </a:r>
          </a:p>
          <a:p>
            <a:pPr algn="ctr"/>
            <a:endParaRPr lang="en-US" sz="2400" b="1" dirty="0">
              <a:solidFill>
                <a:srgbClr val="800000"/>
              </a:solidFill>
            </a:endParaRPr>
          </a:p>
          <a:p>
            <a:pPr algn="ctr"/>
            <a:endParaRPr lang="en-US" sz="2400" b="1" dirty="0">
              <a:solidFill>
                <a:srgbClr val="800000"/>
              </a:solidFill>
            </a:endParaRPr>
          </a:p>
          <a:p>
            <a:pPr algn="ctr"/>
            <a:endParaRPr lang="en-US" sz="2400" b="1" dirty="0">
              <a:solidFill>
                <a:srgbClr val="800000"/>
              </a:solidFill>
            </a:endParaRPr>
          </a:p>
          <a:p>
            <a:pPr algn="ctr"/>
            <a:endParaRPr lang="en-US" sz="2400" b="1" dirty="0">
              <a:solidFill>
                <a:srgbClr val="800000"/>
              </a:solidFill>
            </a:endParaRPr>
          </a:p>
          <a:p>
            <a:pPr algn="ctr"/>
            <a:r>
              <a:rPr lang="en-US" sz="2400" b="1" dirty="0">
                <a:solidFill>
                  <a:srgbClr val="800000"/>
                </a:solidFill>
              </a:rPr>
              <a:t>Just Be . . . . . . . . . . . . . . .  </a:t>
            </a:r>
          </a:p>
          <a:p>
            <a:endParaRPr lang="en-US" sz="2400" b="1" dirty="0"/>
          </a:p>
          <a:p>
            <a:pPr algn="ctr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948452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5974080" y="4638040"/>
            <a:ext cx="528007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algn="r">
              <a:defRPr/>
            </a:pPr>
            <a:endParaRPr lang="en-US" sz="2000" dirty="0">
              <a:solidFill>
                <a:srgbClr val="000066"/>
              </a:solidFill>
            </a:endParaRPr>
          </a:p>
          <a:p>
            <a:pPr algn="r">
              <a:defRPr/>
            </a:pPr>
            <a:endParaRPr lang="en-US" sz="2000" dirty="0">
              <a:solidFill>
                <a:srgbClr val="000066"/>
              </a:solidFill>
            </a:endParaRPr>
          </a:p>
          <a:p>
            <a:pPr algn="r">
              <a:defRPr/>
            </a:pPr>
            <a:r>
              <a:rPr lang="en-US" sz="2000" b="1" dirty="0">
                <a:solidFill>
                  <a:srgbClr val="000066"/>
                </a:solidFill>
              </a:rPr>
              <a:t>Martha N. Bryan, Presenter</a:t>
            </a:r>
          </a:p>
          <a:p>
            <a:pPr algn="r">
              <a:defRPr/>
            </a:pPr>
            <a:r>
              <a:rPr lang="en-US" sz="2000" b="1" dirty="0">
                <a:solidFill>
                  <a:srgbClr val="000066"/>
                </a:solidFill>
              </a:rPr>
              <a:t>425-337-1838 Office * * * 425-330-8418 Cell</a:t>
            </a:r>
          </a:p>
          <a:p>
            <a:pPr algn="r">
              <a:defRPr/>
            </a:pPr>
            <a:r>
              <a:rPr lang="en-US" sz="2000" b="1" dirty="0">
                <a:solidFill>
                  <a:srgbClr val="000066"/>
                </a:solidFill>
              </a:rPr>
              <a:t>marthabryan@bryanandbryanassoc.com</a:t>
            </a:r>
          </a:p>
        </p:txBody>
      </p:sp>
      <p:sp>
        <p:nvSpPr>
          <p:cNvPr id="36867" name="Line 9"/>
          <p:cNvSpPr>
            <a:spLocks noChangeShapeType="1"/>
          </p:cNvSpPr>
          <p:nvPr/>
        </p:nvSpPr>
        <p:spPr bwMode="auto">
          <a:xfrm>
            <a:off x="5784151" y="5129582"/>
            <a:ext cx="570093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45952" y="1378115"/>
            <a:ext cx="6526635" cy="2544678"/>
          </a:xfrm>
          <a:prstGeom prst="rect">
            <a:avLst/>
          </a:prstGeom>
          <a:solidFill>
            <a:srgbClr val="009900"/>
          </a:solidFill>
          <a:ln w="76200"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en-US" sz="2000" b="1" i="1" dirty="0">
                <a:solidFill>
                  <a:schemeClr val="bg1"/>
                </a:solidFill>
              </a:rPr>
              <a:t>	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5" name="Picture 3" descr="marth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94946" y="836445"/>
            <a:ext cx="1752600" cy="350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ED7CBD7-0691-4292-8984-0549EFA5DFCE}"/>
              </a:ext>
            </a:extLst>
          </p:cNvPr>
          <p:cNvSpPr txBox="1"/>
          <p:nvPr/>
        </p:nvSpPr>
        <p:spPr>
          <a:xfrm>
            <a:off x="2404193" y="4747268"/>
            <a:ext cx="1849120" cy="1369606"/>
          </a:xfrm>
          <a:prstGeom prst="rect">
            <a:avLst/>
          </a:prstGeom>
          <a:solidFill>
            <a:srgbClr val="009900"/>
          </a:solidFill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The End </a:t>
            </a:r>
          </a:p>
          <a:p>
            <a:pPr algn="ctr"/>
            <a:endParaRPr lang="en-US" sz="1100" b="1" dirty="0">
              <a:solidFill>
                <a:schemeClr val="bg1"/>
              </a:solidFill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* * * * * * * *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Thank you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5F698D-645D-45B7-8238-B185F4FBDE7F}"/>
              </a:ext>
            </a:extLst>
          </p:cNvPr>
          <p:cNvSpPr txBox="1"/>
          <p:nvPr/>
        </p:nvSpPr>
        <p:spPr>
          <a:xfrm>
            <a:off x="882939" y="1467639"/>
            <a:ext cx="6094602" cy="2343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i="1" dirty="0">
                <a:solidFill>
                  <a:schemeClr val="bg1"/>
                </a:solidFill>
              </a:rPr>
              <a:t>"I am going to be meeting people today who talk too much - people who are selfish, egotistical, ungrateful, but I won’t be surprised or disturbed, for I can't imagine a world without such people.“</a:t>
            </a:r>
          </a:p>
          <a:p>
            <a:pPr algn="just">
              <a:lnSpc>
                <a:spcPct val="150000"/>
              </a:lnSpc>
            </a:pPr>
            <a:r>
              <a:rPr lang="en-US" sz="2000" b="1" i="1" dirty="0">
                <a:solidFill>
                  <a:schemeClr val="bg1"/>
                </a:solidFill>
              </a:rPr>
              <a:t>	                  ~	Marcus Aurelius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22399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568036" y="685802"/>
            <a:ext cx="11055928" cy="456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66"/>
                </a:solidFill>
                <a:latin typeface="Arial" charset="0"/>
              </a:rPr>
              <a:t>Likeable People</a:t>
            </a:r>
          </a:p>
          <a:p>
            <a:pPr>
              <a:defRPr/>
            </a:pPr>
            <a:endParaRPr lang="en-US" sz="1000" b="1" dirty="0">
              <a:latin typeface="Arial" charset="0"/>
            </a:endParaRPr>
          </a:p>
          <a:p>
            <a:pPr>
              <a:lnSpc>
                <a:spcPct val="150000"/>
              </a:lnSpc>
              <a:defRPr/>
            </a:pPr>
            <a:endParaRPr lang="en-US" sz="1000" b="1" dirty="0">
              <a:latin typeface="Arial" charset="0"/>
            </a:endParaRPr>
          </a:p>
          <a:p>
            <a:pPr marL="1260475" indent="-457200">
              <a:lnSpc>
                <a:spcPct val="150000"/>
              </a:lnSpc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Smiles easily and often.</a:t>
            </a:r>
          </a:p>
          <a:p>
            <a:pPr marL="1260475" indent="-457200">
              <a:lnSpc>
                <a:spcPct val="150000"/>
              </a:lnSpc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Good sense of humor, fun, and can laugh at themselves.</a:t>
            </a:r>
          </a:p>
          <a:p>
            <a:pPr marL="1260475" indent="-457200">
              <a:lnSpc>
                <a:spcPct val="150000"/>
              </a:lnSpc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Are themselves – authentic.</a:t>
            </a:r>
          </a:p>
          <a:p>
            <a:pPr marL="1260475" indent="-457200">
              <a:lnSpc>
                <a:spcPct val="150000"/>
              </a:lnSpc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Compliment easily and often.</a:t>
            </a:r>
          </a:p>
          <a:p>
            <a:pPr marL="1260475" indent="-457200">
              <a:lnSpc>
                <a:spcPct val="150000"/>
              </a:lnSpc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Understands common sense etiquette and how to use it.</a:t>
            </a:r>
          </a:p>
          <a:p>
            <a:pPr marL="1260475" indent="-457200">
              <a:lnSpc>
                <a:spcPct val="150000"/>
              </a:lnSpc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Are self – confident.</a:t>
            </a:r>
          </a:p>
          <a:p>
            <a:pPr marL="1260475" indent="-457200">
              <a:lnSpc>
                <a:spcPct val="150000"/>
              </a:lnSpc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Engages you in conversation about yourself quickly.</a:t>
            </a:r>
            <a:endParaRPr lang="en-US" sz="500" b="1" dirty="0">
              <a:solidFill>
                <a:srgbClr val="006600"/>
              </a:solidFill>
              <a:latin typeface="Arial" charset="0"/>
            </a:endParaRPr>
          </a:p>
          <a:p>
            <a:pPr marL="1260475" indent="-457200">
              <a:lnSpc>
                <a:spcPct val="150000"/>
              </a:lnSpc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  <a:latin typeface="Arial" charset="0"/>
              </a:rPr>
              <a:t>Knows their limitations and that they do not have all the answers.</a:t>
            </a:r>
          </a:p>
          <a:p>
            <a:pPr marL="1260475" indent="-457200">
              <a:lnSpc>
                <a:spcPct val="150000"/>
              </a:lnSpc>
              <a:buClr>
                <a:srgbClr val="800000"/>
              </a:buClr>
              <a:buSzPct val="130000"/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6600"/>
                </a:solidFill>
              </a:rPr>
              <a:t>Are approachable and touchable.</a:t>
            </a:r>
          </a:p>
        </p:txBody>
      </p:sp>
      <p:pic>
        <p:nvPicPr>
          <p:cNvPr id="11268" name="Picture 12" descr="http://rds.yahoo.com/_ylt=A0S020wnAahLQREAsgKjzbkF/SIG=13bh8go7g/EXP=1269387943/**http%3a/www.bartphotography.eu/Portals/0/LiveContent/376/Images/People-business_00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57410" y="2105890"/>
            <a:ext cx="14859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1E8B435-8AD3-4716-9E56-FA2555533BEE}"/>
              </a:ext>
            </a:extLst>
          </p:cNvPr>
          <p:cNvCxnSpPr/>
          <p:nvPr/>
        </p:nvCxnSpPr>
        <p:spPr>
          <a:xfrm>
            <a:off x="497681" y="5628076"/>
            <a:ext cx="11196637" cy="0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312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ChangeArrowheads="1"/>
          </p:cNvSpPr>
          <p:nvPr/>
        </p:nvSpPr>
        <p:spPr bwMode="auto">
          <a:xfrm>
            <a:off x="847725" y="838201"/>
            <a:ext cx="10620375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66"/>
                </a:solidFill>
                <a:latin typeface="Arial" pitchFamily="34" charset="0"/>
              </a:rPr>
              <a:t>Confident Communicators . . . Here Are The Signs</a:t>
            </a:r>
          </a:p>
          <a:p>
            <a:pPr>
              <a:defRPr/>
            </a:pPr>
            <a:endParaRPr lang="en-US" b="1" dirty="0">
              <a:latin typeface="Arial" pitchFamily="34" charset="0"/>
            </a:endParaRPr>
          </a:p>
          <a:p>
            <a:pPr marL="457200" indent="742950">
              <a:lnSpc>
                <a:spcPct val="150000"/>
              </a:lnSpc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sz="2000" b="1" u="sng" dirty="0">
                <a:solidFill>
                  <a:srgbClr val="002060"/>
                </a:solidFill>
                <a:latin typeface="Arial" pitchFamily="34" charset="0"/>
              </a:rPr>
              <a:t>Credible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 – Easy to persuade when you are trusted.	</a:t>
            </a:r>
          </a:p>
          <a:p>
            <a:pPr marL="457200" indent="742950">
              <a:lnSpc>
                <a:spcPct val="150000"/>
              </a:lnSpc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sz="2000" b="1" u="sng" dirty="0">
                <a:solidFill>
                  <a:srgbClr val="002060"/>
                </a:solidFill>
                <a:latin typeface="Arial" pitchFamily="34" charset="0"/>
              </a:rPr>
              <a:t>Intelligent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 -- People relate to intelligent speakers more quickly.</a:t>
            </a:r>
          </a:p>
          <a:p>
            <a:pPr marL="457200" indent="742950">
              <a:lnSpc>
                <a:spcPct val="150000"/>
              </a:lnSpc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sz="2000" b="1" u="sng" dirty="0">
                <a:solidFill>
                  <a:srgbClr val="002060"/>
                </a:solidFill>
                <a:latin typeface="Arial" pitchFamily="34" charset="0"/>
              </a:rPr>
              <a:t>Strategic Thinker</a:t>
            </a:r>
            <a:r>
              <a:rPr lang="en-US" sz="2000" b="1" dirty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- Understands audience and can adapt quickly.</a:t>
            </a:r>
          </a:p>
          <a:p>
            <a:pPr marL="457200" indent="742950">
              <a:lnSpc>
                <a:spcPct val="150000"/>
              </a:lnSpc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sz="2000" b="1" u="sng" dirty="0">
                <a:solidFill>
                  <a:srgbClr val="002060"/>
                </a:solidFill>
                <a:latin typeface="Arial" pitchFamily="34" charset="0"/>
              </a:rPr>
              <a:t>Passion</a:t>
            </a:r>
            <a:r>
              <a:rPr lang="en-US" sz="2000" b="1" dirty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-- Is an asset to persuasion.</a:t>
            </a:r>
          </a:p>
          <a:p>
            <a:pPr marL="457200" indent="742950">
              <a:lnSpc>
                <a:spcPct val="150000"/>
              </a:lnSpc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sz="2000" b="1" u="sng" dirty="0">
                <a:solidFill>
                  <a:srgbClr val="002060"/>
                </a:solidFill>
                <a:latin typeface="Arial" pitchFamily="34" charset="0"/>
              </a:rPr>
              <a:t>Information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 – Sensitive to issues, challenges. </a:t>
            </a:r>
          </a:p>
          <a:p>
            <a:pPr marL="457200" indent="742950">
              <a:lnSpc>
                <a:spcPct val="150000"/>
              </a:lnSpc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sz="2000" b="1" u="sng" dirty="0">
                <a:solidFill>
                  <a:srgbClr val="002060"/>
                </a:solidFill>
                <a:latin typeface="Arial" pitchFamily="34" charset="0"/>
              </a:rPr>
              <a:t>Facts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 – Has prepared, information well documented. 	</a:t>
            </a:r>
          </a:p>
          <a:p>
            <a:pPr marL="457200" indent="742950">
              <a:lnSpc>
                <a:spcPct val="150000"/>
              </a:lnSpc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sz="2000" b="1" u="sng" dirty="0">
                <a:solidFill>
                  <a:srgbClr val="002060"/>
                </a:solidFill>
                <a:latin typeface="Arial" pitchFamily="34" charset="0"/>
              </a:rPr>
              <a:t>Control</a:t>
            </a:r>
            <a:r>
              <a:rPr lang="en-US" sz="2000" b="1" dirty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-- Calmness is inviting.</a:t>
            </a:r>
          </a:p>
          <a:p>
            <a:pPr marL="457200" indent="742950">
              <a:lnSpc>
                <a:spcPct val="150000"/>
              </a:lnSpc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sz="2000" b="1" u="sng" dirty="0">
                <a:solidFill>
                  <a:srgbClr val="002060"/>
                </a:solidFill>
                <a:latin typeface="Arial" pitchFamily="34" charset="0"/>
              </a:rPr>
              <a:t>Connection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 -- Can find common ground with audience.</a:t>
            </a:r>
          </a:p>
          <a:p>
            <a:pPr marL="457200" indent="742950">
              <a:lnSpc>
                <a:spcPct val="150000"/>
              </a:lnSpc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en-US" sz="2000" b="1" u="sng" dirty="0">
                <a:solidFill>
                  <a:srgbClr val="002060"/>
                </a:solidFill>
                <a:latin typeface="Arial" pitchFamily="34" charset="0"/>
              </a:rPr>
              <a:t>Understanding</a:t>
            </a:r>
            <a:r>
              <a:rPr lang="en-US" sz="2000" b="1" dirty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– Knows what turns an audience on and off.</a:t>
            </a:r>
            <a:endParaRPr lang="en-US" sz="2000" dirty="0">
              <a:solidFill>
                <a:srgbClr val="006600"/>
              </a:solidFill>
              <a:latin typeface="Arial" pitchFamily="34" charset="0"/>
            </a:endParaRPr>
          </a:p>
        </p:txBody>
      </p:sp>
      <p:sp>
        <p:nvSpPr>
          <p:cNvPr id="13315" name="Line 9"/>
          <p:cNvSpPr>
            <a:spLocks noChangeShapeType="1"/>
          </p:cNvSpPr>
          <p:nvPr/>
        </p:nvSpPr>
        <p:spPr bwMode="auto">
          <a:xfrm>
            <a:off x="847725" y="6096000"/>
            <a:ext cx="10620374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646313710"/>
              </p:ext>
            </p:extLst>
          </p:nvPr>
        </p:nvGraphicFramePr>
        <p:xfrm>
          <a:off x="1285876" y="705919"/>
          <a:ext cx="7400926" cy="5105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6472301" y="5773174"/>
            <a:ext cx="52638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950" lvl="1">
              <a:buClr>
                <a:srgbClr val="800000"/>
              </a:buClr>
            </a:pPr>
            <a:r>
              <a:rPr lang="en-US" sz="2400" b="1" dirty="0">
                <a:solidFill>
                  <a:srgbClr val="006600"/>
                </a:solidFill>
              </a:rPr>
              <a:t>. . . when connecting with others.</a:t>
            </a:r>
            <a:endParaRPr lang="en-US" sz="24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569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23456" y="686574"/>
            <a:ext cx="1091738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 to Understanding Others</a:t>
            </a:r>
            <a:endParaRPr lang="en-US" sz="2800" b="1" u="sng" dirty="0">
              <a:solidFill>
                <a:srgbClr val="99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7950" lvl="1">
              <a:buClr>
                <a:srgbClr val="660066"/>
              </a:buClr>
              <a:buFont typeface="Wingdings" pitchFamily="2" charset="2"/>
              <a:buChar char="v"/>
            </a:pPr>
            <a:r>
              <a:rPr lang="en-US" sz="28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We are </a:t>
            </a:r>
            <a:r>
              <a:rPr lang="en-US" sz="2800" b="1" u="sng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28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egotists.</a:t>
            </a:r>
          </a:p>
          <a:p>
            <a:pPr marL="1377950" lvl="3">
              <a:buClr>
                <a:srgbClr val="660066"/>
              </a:buClr>
              <a:tabLst>
                <a:tab pos="1377950" algn="l"/>
              </a:tabLst>
            </a:pPr>
            <a:endParaRPr lang="en-US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7950" lvl="5">
              <a:buClr>
                <a:srgbClr val="660066"/>
              </a:buClr>
              <a:buFont typeface="Wingdings" pitchFamily="2" charset="2"/>
              <a:buChar char="v"/>
              <a:tabLst>
                <a:tab pos="1377950" algn="l"/>
              </a:tabLst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We are </a:t>
            </a:r>
            <a:r>
              <a:rPr lang="en-US" sz="2800" b="1" u="sng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self-centered.</a:t>
            </a:r>
          </a:p>
          <a:p>
            <a:pPr marL="2230438" lvl="2">
              <a:buClr>
                <a:srgbClr val="660066"/>
              </a:buClr>
              <a:tabLst>
                <a:tab pos="1377950" algn="l"/>
              </a:tabLst>
            </a:pPr>
            <a:endParaRPr lang="en-US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0" lvl="4">
              <a:buClr>
                <a:srgbClr val="660066"/>
              </a:buClr>
              <a:buFont typeface="Wingdings" pitchFamily="2" charset="2"/>
              <a:buChar char="v"/>
              <a:tabLst>
                <a:tab pos="1377950" algn="l"/>
              </a:tabLst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sz="28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want to succeed.</a:t>
            </a:r>
          </a:p>
          <a:p>
            <a:pPr marL="2743200" lvl="2">
              <a:buClr>
                <a:srgbClr val="660066"/>
              </a:buClr>
              <a:buFont typeface="Wingdings" pitchFamily="2" charset="2"/>
              <a:buChar char="v"/>
              <a:tabLst>
                <a:tab pos="1377950" algn="l"/>
              </a:tabLst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0" lvl="1">
              <a:buClr>
                <a:srgbClr val="660066"/>
              </a:buClr>
              <a:buFont typeface="Wingdings" pitchFamily="2" charset="2"/>
              <a:buChar char="v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sz="28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crave appreciation of others.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1741" y="3579036"/>
            <a:ext cx="1671639" cy="185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4C6CA90-BFA7-4354-ADCA-75A8B23ACBE0}"/>
              </a:ext>
            </a:extLst>
          </p:cNvPr>
          <p:cNvCxnSpPr/>
          <p:nvPr/>
        </p:nvCxnSpPr>
        <p:spPr>
          <a:xfrm>
            <a:off x="497681" y="5709356"/>
            <a:ext cx="11196637" cy="0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910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9">
            <a:extLst>
              <a:ext uri="{FF2B5EF4-FFF2-40B4-BE49-F238E27FC236}">
                <a16:creationId xmlns:a16="http://schemas.microsoft.com/office/drawing/2014/main" id="{2DE00D99-2EC0-4574-B631-64F96C0273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286000"/>
            <a:ext cx="5181600" cy="327660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id="{52C4A772-CA22-4A2A-93BC-0B5B1857DDFA}"/>
              </a:ext>
            </a:extLst>
          </p:cNvPr>
          <p:cNvSpPr/>
          <p:nvPr/>
        </p:nvSpPr>
        <p:spPr>
          <a:xfrm>
            <a:off x="2133600" y="1447800"/>
            <a:ext cx="2743200" cy="1524000"/>
          </a:xfrm>
          <a:prstGeom prst="flowChartTerminator">
            <a:avLst/>
          </a:prstGeom>
          <a:solidFill>
            <a:srgbClr val="D60093"/>
          </a:solidFill>
          <a:ln w="57150">
            <a:solidFill>
              <a:srgbClr val="00206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Approval</a:t>
            </a:r>
          </a:p>
        </p:txBody>
      </p:sp>
      <p:sp>
        <p:nvSpPr>
          <p:cNvPr id="7" name="Flowchart: Terminator 6">
            <a:extLst>
              <a:ext uri="{FF2B5EF4-FFF2-40B4-BE49-F238E27FC236}">
                <a16:creationId xmlns:a16="http://schemas.microsoft.com/office/drawing/2014/main" id="{E1E3AE93-EE86-47D7-B44A-E24B69642EDF}"/>
              </a:ext>
            </a:extLst>
          </p:cNvPr>
          <p:cNvSpPr/>
          <p:nvPr/>
        </p:nvSpPr>
        <p:spPr>
          <a:xfrm>
            <a:off x="4702692" y="2971800"/>
            <a:ext cx="2786616" cy="1524000"/>
          </a:xfrm>
          <a:prstGeom prst="flowChartTerminator">
            <a:avLst/>
          </a:prstGeom>
          <a:solidFill>
            <a:srgbClr val="339966"/>
          </a:solidFill>
          <a:ln w="57150">
            <a:solidFill>
              <a:srgbClr val="00206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Acceptance</a:t>
            </a:r>
            <a:endParaRPr lang="en-US" sz="3200" dirty="0"/>
          </a:p>
        </p:txBody>
      </p:sp>
      <p:sp>
        <p:nvSpPr>
          <p:cNvPr id="8" name="Flowchart: Terminator 7">
            <a:extLst>
              <a:ext uri="{FF2B5EF4-FFF2-40B4-BE49-F238E27FC236}">
                <a16:creationId xmlns:a16="http://schemas.microsoft.com/office/drawing/2014/main" id="{739746C3-F44F-4FCC-946F-6DE135F46F54}"/>
              </a:ext>
            </a:extLst>
          </p:cNvPr>
          <p:cNvSpPr/>
          <p:nvPr/>
        </p:nvSpPr>
        <p:spPr>
          <a:xfrm>
            <a:off x="7010400" y="4724401"/>
            <a:ext cx="2993356" cy="1524000"/>
          </a:xfrm>
          <a:prstGeom prst="flowChartTerminator">
            <a:avLst/>
          </a:prstGeom>
          <a:solidFill>
            <a:srgbClr val="9966FF"/>
          </a:solidFill>
          <a:ln w="57150">
            <a:solidFill>
              <a:srgbClr val="00206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Appreciation</a:t>
            </a:r>
            <a:endParaRPr lang="en-US" sz="3600" b="1" u="sng" dirty="0">
              <a:solidFill>
                <a:schemeClr val="bg1"/>
              </a:solidFill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560891" y="685800"/>
            <a:ext cx="4648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0066"/>
                </a:solidFill>
              </a:rPr>
              <a:t>Basic Needs of All People</a:t>
            </a:r>
          </a:p>
          <a:p>
            <a:pPr algn="ctr"/>
            <a:endParaRPr lang="en-US" sz="800" b="1" dirty="0">
              <a:solidFill>
                <a:srgbClr val="000066"/>
              </a:solidFill>
            </a:endParaRPr>
          </a:p>
          <a:p>
            <a:pPr algn="ctr"/>
            <a:r>
              <a:rPr lang="en-US" sz="2800" b="1" dirty="0">
                <a:solidFill>
                  <a:srgbClr val="000066"/>
                </a:solidFill>
              </a:rPr>
              <a:t>The Three </a:t>
            </a:r>
            <a:r>
              <a:rPr lang="en-US" sz="4000" b="1" u="sng" dirty="0">
                <a:solidFill>
                  <a:srgbClr val="000066"/>
                </a:solidFill>
              </a:rPr>
              <a:t>A’s</a:t>
            </a:r>
            <a:endParaRPr lang="en-US" sz="2800" b="1" u="sng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8" name="Picture 6" descr="http://rds.yahoo.com/_ylt=A0S0202MAKhLkBgAxnSjzbkF/SIG=13boovs9c/EXP=1269387788/**http%3a/www.bartphotography.eu/Portals/0/LiveContent/376/Images/People-business_00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5975" y="5391150"/>
            <a:ext cx="16764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2" name="Oval 5"/>
          <p:cNvSpPr>
            <a:spLocks noChangeArrowheads="1"/>
          </p:cNvSpPr>
          <p:nvPr/>
        </p:nvSpPr>
        <p:spPr bwMode="auto">
          <a:xfrm>
            <a:off x="1563847" y="1752600"/>
            <a:ext cx="3505200" cy="762000"/>
          </a:xfrm>
          <a:prstGeom prst="ellipse">
            <a:avLst/>
          </a:prstGeom>
          <a:noFill/>
          <a:ln w="57150" algn="ctr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612395" y="533400"/>
            <a:ext cx="10805021" cy="685800"/>
          </a:xfrm>
        </p:spPr>
        <p:txBody>
          <a:bodyPr/>
          <a:lstStyle/>
          <a:p>
            <a:pPr eaLnBrk="1" hangingPunct="1"/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Communicating Their Way!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35247" y="1905000"/>
            <a:ext cx="4021138" cy="3657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u="sng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Golden Rule</a:t>
            </a:r>
            <a:endParaRPr lang="en-US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r>
              <a:rPr lang="en-US" sz="24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Treat others the way you would like to be treated.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(Assumes Similarities)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976845" y="1905000"/>
            <a:ext cx="4114800" cy="3657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Platinum Rule</a:t>
            </a:r>
            <a:endParaRPr lang="en-US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r>
              <a:rPr lang="en-US" sz="24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Treat others the way they would like to be treated.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(Accepts Differences)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>
              <a:latin typeface="Lucida Sans Unicode" pitchFamily="34" charset="0"/>
            </a:endParaRPr>
          </a:p>
        </p:txBody>
      </p:sp>
      <p:sp>
        <p:nvSpPr>
          <p:cNvPr id="71686" name="Line 9"/>
          <p:cNvSpPr>
            <a:spLocks noChangeShapeType="1"/>
          </p:cNvSpPr>
          <p:nvPr/>
        </p:nvSpPr>
        <p:spPr bwMode="auto">
          <a:xfrm>
            <a:off x="939565" y="4953000"/>
            <a:ext cx="10276515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Oval 6"/>
          <p:cNvSpPr>
            <a:spLocks noChangeArrowheads="1"/>
          </p:cNvSpPr>
          <p:nvPr/>
        </p:nvSpPr>
        <p:spPr bwMode="auto">
          <a:xfrm>
            <a:off x="7205445" y="1752600"/>
            <a:ext cx="3505200" cy="762000"/>
          </a:xfrm>
          <a:prstGeom prst="ellipse">
            <a:avLst/>
          </a:prstGeom>
          <a:noFill/>
          <a:ln w="57150" algn="ctr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69BD97-D963-4F8F-8207-9AB6C899B4A0}"/>
              </a:ext>
            </a:extLst>
          </p:cNvPr>
          <p:cNvSpPr txBox="1"/>
          <p:nvPr/>
        </p:nvSpPr>
        <p:spPr>
          <a:xfrm>
            <a:off x="6240012" y="5749664"/>
            <a:ext cx="4876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2060"/>
                </a:solidFill>
              </a:rPr>
              <a:t>“We have committed the golden rule to memory.  Now let us commit it to practice.”</a:t>
            </a:r>
            <a:endParaRPr lang="en-US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5DB411B3FF2048A9859581C887B2BE" ma:contentTypeVersion="10" ma:contentTypeDescription="Create a new document." ma:contentTypeScope="" ma:versionID="1033f39efaa4de62f8b422df16368aaf">
  <xsd:schema xmlns:xsd="http://www.w3.org/2001/XMLSchema" xmlns:xs="http://www.w3.org/2001/XMLSchema" xmlns:p="http://schemas.microsoft.com/office/2006/metadata/properties" xmlns:ns3="a47a3746-49c4-4714-8efb-2e85b3f5a6d6" targetNamespace="http://schemas.microsoft.com/office/2006/metadata/properties" ma:root="true" ma:fieldsID="5ade9b79e27028738afc11069b9c5fda" ns3:_="">
    <xsd:import namespace="a47a3746-49c4-4714-8efb-2e85b3f5a6d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7a3746-49c4-4714-8efb-2e85b3f5a6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4D026B-6604-4BD8-B48D-95762E2EEA00}">
  <ds:schemaRefs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purl.org/dc/elements/1.1/"/>
    <ds:schemaRef ds:uri="a47a3746-49c4-4714-8efb-2e85b3f5a6d6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F5E1528-463F-4EA7-B851-0A260FAF9A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7a3746-49c4-4714-8efb-2e85b3f5a6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2C8664A-0555-4B76-8ECB-F2D8065921E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10157</TotalTime>
  <Words>2668</Words>
  <Application>Microsoft Office PowerPoint</Application>
  <PresentationFormat>Widescreen</PresentationFormat>
  <Paragraphs>578</Paragraphs>
  <Slides>36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Lucida Sans Unicode</vt:lpstr>
      <vt:lpstr>Times New Roman</vt:lpstr>
      <vt:lpstr>Wingdings</vt:lpstr>
      <vt:lpstr>Office Theme</vt:lpstr>
      <vt:lpstr>Microsoft Excel 97-2003 Worksheet</vt:lpstr>
      <vt:lpstr>PowerPoint Presentation</vt:lpstr>
      <vt:lpstr>Communication  Success . . 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Communicating Their Way!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Martha Bryan</dc:creator>
  <cp:lastModifiedBy>MARTHA BRYAN</cp:lastModifiedBy>
  <cp:revision>266</cp:revision>
  <cp:lastPrinted>2020-08-28T07:52:19Z</cp:lastPrinted>
  <dcterms:created xsi:type="dcterms:W3CDTF">2015-02-22T16:52:54Z</dcterms:created>
  <dcterms:modified xsi:type="dcterms:W3CDTF">2020-08-28T07:52:32Z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0x010100D65DB411B3FF2048A9859581C887B2BE</vt:lpwstr>
  </property>
</Properties>
</file>